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57" r:id="rId3"/>
    <p:sldId id="258" r:id="rId4"/>
    <p:sldId id="509" r:id="rId5"/>
    <p:sldId id="260" r:id="rId6"/>
    <p:sldId id="502" r:id="rId7"/>
    <p:sldId id="503" r:id="rId8"/>
    <p:sldId id="259" r:id="rId9"/>
    <p:sldId id="506" r:id="rId10"/>
    <p:sldId id="511" r:id="rId11"/>
    <p:sldId id="508" r:id="rId12"/>
    <p:sldId id="512" r:id="rId13"/>
    <p:sldId id="510" r:id="rId14"/>
    <p:sldId id="507" r:id="rId15"/>
    <p:sldId id="505" r:id="rId16"/>
    <p:sldId id="504" r:id="rId17"/>
    <p:sldId id="501" r:id="rId18"/>
    <p:sldId id="262" r:id="rId19"/>
    <p:sldId id="261" r:id="rId20"/>
  </p:sldIdLst>
  <p:sldSz cx="18241963" cy="901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177"/>
  </p:normalViewPr>
  <p:slideViewPr>
    <p:cSldViewPr snapToGrid="0">
      <p:cViewPr varScale="1">
        <p:scale>
          <a:sx n="89" d="100"/>
          <a:sy n="89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1766E-644A-7040-B7B2-2745669157CA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7975" y="1143000"/>
            <a:ext cx="6242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4AF31-66F8-ED4B-975E-9343A5909B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94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AF31-66F8-ED4B-975E-9343A5909B6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33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E664E-4BB5-EB3F-F667-0BA4BA183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D92B24-B2CB-C1C6-0C76-76E14185B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8AD610-0A3D-BF23-3555-0C6677DC8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4F9612-03FB-DD08-8673-E52EE914A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AF31-66F8-ED4B-975E-9343A5909B6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376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BDF8-24A6-0D3D-96D9-F93C31DF5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ABAA85-B0E5-3C3A-BD06-653166B4A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7975" y="1143000"/>
            <a:ext cx="624205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40E0FD-3B42-2E69-3600-D5D24E207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不只用直线，用曲线和折线；在分类模块的流程加上注释；修改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Module</a:t>
            </a:r>
            <a:r>
              <a:rPr kumimoji="1" lang="zh-CN" altLang="en-US" dirty="0"/>
              <a:t>的名字；右上角加上损失函数的图，介绍损失函数</a:t>
            </a:r>
            <a:endParaRPr kumimoji="1" lang="en-US" altLang="zh-CN" dirty="0"/>
          </a:p>
          <a:p>
            <a:r>
              <a:rPr kumimoji="1" lang="zh-CN" altLang="en-US" dirty="0"/>
              <a:t>左下角的图将边框加粗，右上角画手工分类的流程，与大模型分类相对应</a:t>
            </a:r>
            <a:br>
              <a:rPr kumimoji="1" lang="en-US" altLang="zh-CN" dirty="0"/>
            </a:br>
            <a:r>
              <a:rPr kumimoji="1" lang="zh-CN" altLang="en-US" dirty="0"/>
              <a:t>加上图注：左下角红框是</a:t>
            </a:r>
            <a:r>
              <a:rPr kumimoji="1" lang="en-US" altLang="zh-CN" dirty="0"/>
              <a:t>bad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78464F-C2CC-2C9F-E30F-401808F03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82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0246" y="1475959"/>
            <a:ext cx="13681472" cy="3139805"/>
          </a:xfrm>
        </p:spPr>
        <p:txBody>
          <a:bodyPr anchor="b"/>
          <a:lstStyle>
            <a:lvl1pPr algn="ctr">
              <a:defRPr sz="7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0246" y="4736847"/>
            <a:ext cx="13681472" cy="2177404"/>
          </a:xfrm>
        </p:spPr>
        <p:txBody>
          <a:bodyPr/>
          <a:lstStyle>
            <a:lvl1pPr marL="0" indent="0" algn="ctr">
              <a:buNone/>
              <a:defRPr sz="3156"/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026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420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54405" y="480157"/>
            <a:ext cx="3933423" cy="764283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4135" y="480157"/>
            <a:ext cx="11572245" cy="764283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1334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87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536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634" y="2248386"/>
            <a:ext cx="15733693" cy="3751481"/>
          </a:xfrm>
        </p:spPr>
        <p:txBody>
          <a:bodyPr anchor="b"/>
          <a:lstStyle>
            <a:lvl1pPr>
              <a:defRPr sz="7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4634" y="6035358"/>
            <a:ext cx="15733693" cy="1972815"/>
          </a:xfrm>
        </p:spPr>
        <p:txBody>
          <a:bodyPr/>
          <a:lstStyle>
            <a:lvl1pPr marL="0" indent="0">
              <a:buNone/>
              <a:defRPr sz="3156">
                <a:solidFill>
                  <a:schemeClr val="tx1">
                    <a:tint val="75000"/>
                  </a:schemeClr>
                </a:solidFill>
              </a:defRPr>
            </a:lvl1pPr>
            <a:lvl2pPr marL="601218" indent="0">
              <a:buNone/>
              <a:defRPr sz="2630">
                <a:solidFill>
                  <a:schemeClr val="tx1">
                    <a:tint val="75000"/>
                  </a:schemeClr>
                </a:solidFill>
              </a:defRPr>
            </a:lvl2pPr>
            <a:lvl3pPr marL="1202436" indent="0">
              <a:buNone/>
              <a:defRPr sz="2367">
                <a:solidFill>
                  <a:schemeClr val="tx1">
                    <a:tint val="75000"/>
                  </a:schemeClr>
                </a:solidFill>
              </a:defRPr>
            </a:lvl3pPr>
            <a:lvl4pPr marL="180365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4pPr>
            <a:lvl5pPr marL="2404872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5pPr>
            <a:lvl6pPr marL="3006090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6pPr>
            <a:lvl7pPr marL="3607308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7pPr>
            <a:lvl8pPr marL="4208526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8pPr>
            <a:lvl9pPr marL="480974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8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135" y="2400782"/>
            <a:ext cx="7752834" cy="57222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34994" y="2400782"/>
            <a:ext cx="7752834" cy="57222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678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511" y="480157"/>
            <a:ext cx="15733693" cy="1743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6512" y="2210808"/>
            <a:ext cx="7717205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6512" y="3294290"/>
            <a:ext cx="7717205" cy="48454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34994" y="2210808"/>
            <a:ext cx="7755210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34994" y="3294290"/>
            <a:ext cx="7755210" cy="48454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73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47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26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512" y="601239"/>
            <a:ext cx="5883507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5210" y="1298510"/>
            <a:ext cx="9234994" cy="6409043"/>
          </a:xfrm>
        </p:spPr>
        <p:txBody>
          <a:bodyPr/>
          <a:lstStyle>
            <a:lvl1pPr>
              <a:defRPr sz="4208"/>
            </a:lvl1pPr>
            <a:lvl2pPr>
              <a:defRPr sz="3682"/>
            </a:lvl2pPr>
            <a:lvl3pPr>
              <a:defRPr sz="3156"/>
            </a:lvl3pPr>
            <a:lvl4pPr>
              <a:defRPr sz="2630"/>
            </a:lvl4pPr>
            <a:lvl5pPr>
              <a:defRPr sz="2630"/>
            </a:lvl5pPr>
            <a:lvl6pPr>
              <a:defRPr sz="2630"/>
            </a:lvl6pPr>
            <a:lvl7pPr>
              <a:defRPr sz="2630"/>
            </a:lvl7pPr>
            <a:lvl8pPr>
              <a:defRPr sz="2630"/>
            </a:lvl8pPr>
            <a:lvl9pPr>
              <a:defRPr sz="26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6512" y="2705576"/>
            <a:ext cx="5883507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000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512" y="601239"/>
            <a:ext cx="5883507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55210" y="1298510"/>
            <a:ext cx="9234994" cy="6409043"/>
          </a:xfrm>
        </p:spPr>
        <p:txBody>
          <a:bodyPr anchor="t"/>
          <a:lstStyle>
            <a:lvl1pPr marL="0" indent="0">
              <a:buNone/>
              <a:defRPr sz="4208"/>
            </a:lvl1pPr>
            <a:lvl2pPr marL="601218" indent="0">
              <a:buNone/>
              <a:defRPr sz="3682"/>
            </a:lvl2pPr>
            <a:lvl3pPr marL="1202436" indent="0">
              <a:buNone/>
              <a:defRPr sz="3156"/>
            </a:lvl3pPr>
            <a:lvl4pPr marL="1803654" indent="0">
              <a:buNone/>
              <a:defRPr sz="2630"/>
            </a:lvl4pPr>
            <a:lvl5pPr marL="2404872" indent="0">
              <a:buNone/>
              <a:defRPr sz="2630"/>
            </a:lvl5pPr>
            <a:lvl6pPr marL="3006090" indent="0">
              <a:buNone/>
              <a:defRPr sz="2630"/>
            </a:lvl6pPr>
            <a:lvl7pPr marL="3607308" indent="0">
              <a:buNone/>
              <a:defRPr sz="2630"/>
            </a:lvl7pPr>
            <a:lvl8pPr marL="4208526" indent="0">
              <a:buNone/>
              <a:defRPr sz="2630"/>
            </a:lvl8pPr>
            <a:lvl9pPr marL="4809744" indent="0">
              <a:buNone/>
              <a:defRPr sz="263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6512" y="2705576"/>
            <a:ext cx="5883507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728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4135" y="480157"/>
            <a:ext cx="15733693" cy="174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4135" y="2400782"/>
            <a:ext cx="15733693" cy="572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4135" y="8358896"/>
            <a:ext cx="4104442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7744A-6F30-2A4E-92A5-1D6FC16ADBE3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650" y="8358896"/>
            <a:ext cx="6156663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3386" y="8358896"/>
            <a:ext cx="4104442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C030F-A172-EE4A-9BF0-2D91DA26EC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11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1202436" rtl="0" eaLnBrk="1" latinLnBrk="0" hangingPunct="1">
        <a:lnSpc>
          <a:spcPct val="90000"/>
        </a:lnSpc>
        <a:spcBef>
          <a:spcPct val="0"/>
        </a:spcBef>
        <a:buNone/>
        <a:defRPr sz="57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609" indent="-300609" algn="l" defTabSz="1202436" rtl="0" eaLnBrk="1" latinLnBrk="0" hangingPunct="1">
        <a:lnSpc>
          <a:spcPct val="90000"/>
        </a:lnSpc>
        <a:spcBef>
          <a:spcPts val="1315"/>
        </a:spcBef>
        <a:buFont typeface="Arial" panose="020B0604020202020204" pitchFamily="34" charset="0"/>
        <a:buChar char="•"/>
        <a:defRPr sz="3682" kern="1200">
          <a:solidFill>
            <a:schemeClr val="tx1"/>
          </a:solidFill>
          <a:latin typeface="+mn-lt"/>
          <a:ea typeface="+mn-ea"/>
          <a:cs typeface="+mn-cs"/>
        </a:defRPr>
      </a:lvl1pPr>
      <a:lvl2pPr marL="90182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3156" kern="1200">
          <a:solidFill>
            <a:schemeClr val="tx1"/>
          </a:solidFill>
          <a:latin typeface="+mn-lt"/>
          <a:ea typeface="+mn-ea"/>
          <a:cs typeface="+mn-cs"/>
        </a:defRPr>
      </a:lvl2pPr>
      <a:lvl3pPr marL="150304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10426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705481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306699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90791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50913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511035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1pPr>
      <a:lvl2pPr marL="60121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2pPr>
      <a:lvl3pPr marL="120243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3pPr>
      <a:lvl4pPr marL="180365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404872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00609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60730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20852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480974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0.png"/><Relationship Id="rId7" Type="http://schemas.openxmlformats.org/officeDocument/2006/relationships/image" Target="../media/image1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7.png"/><Relationship Id="rId5" Type="http://schemas.openxmlformats.org/officeDocument/2006/relationships/image" Target="../media/image23.jpg"/><Relationship Id="rId10" Type="http://schemas.openxmlformats.org/officeDocument/2006/relationships/image" Target="../media/image22.png"/><Relationship Id="rId4" Type="http://schemas.openxmlformats.org/officeDocument/2006/relationships/image" Target="../media/image320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9.pn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../media/image42.png"/><Relationship Id="rId21" Type="http://schemas.openxmlformats.org/officeDocument/2006/relationships/image" Target="../media/image37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2.xml"/><Relationship Id="rId11" Type="http://schemas.openxmlformats.org/officeDocument/2006/relationships/image" Target="NULL"/><Relationship Id="rId24" Type="http://schemas.openxmlformats.org/officeDocument/2006/relationships/image" Target="../media/image40.png"/><Relationship Id="rId15" Type="http://schemas.openxmlformats.org/officeDocument/2006/relationships/image" Target="NULL"/><Relationship Id="rId23" Type="http://schemas.openxmlformats.org/officeDocument/2006/relationships/image" Target="../media/image39.png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44.png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D57969-FD3B-AA99-2080-7F067551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231" y="3791744"/>
            <a:ext cx="571500" cy="1435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D10095-6606-B2BE-F170-95CF5E726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26" y="4361273"/>
            <a:ext cx="584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68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F5941-7698-30EF-0518-BF4418426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文本框 486">
            <a:extLst>
              <a:ext uri="{FF2B5EF4-FFF2-40B4-BE49-F238E27FC236}">
                <a16:creationId xmlns:a16="http://schemas.microsoft.com/office/drawing/2014/main" id="{D9EBAAB4-A8D2-3D00-0AFD-6AE3DB29B85E}"/>
              </a:ext>
            </a:extLst>
          </p:cNvPr>
          <p:cNvSpPr txBox="1"/>
          <p:nvPr/>
        </p:nvSpPr>
        <p:spPr>
          <a:xfrm>
            <a:off x="12284400" y="100867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99C5B2-1B17-B0C6-C0F9-6BDFE44F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72" y="5072364"/>
            <a:ext cx="786240" cy="655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164381-D963-2B48-B926-8F3FA7D8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007" y="1447419"/>
            <a:ext cx="785698" cy="6547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5D9D5D-5663-689C-F923-8DF7FC83A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03" y="1847440"/>
            <a:ext cx="402404" cy="115892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0F7A67-BBFF-FC76-F84A-1312EACE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205" y="4426120"/>
            <a:ext cx="402403" cy="115892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81BE0A3D-D71D-3324-243D-6943963EB908}"/>
              </a:ext>
            </a:extLst>
          </p:cNvPr>
          <p:cNvGrpSpPr>
            <a:grpSpLocks noChangeAspect="1"/>
          </p:cNvGrpSpPr>
          <p:nvPr/>
        </p:nvGrpSpPr>
        <p:grpSpPr>
          <a:xfrm>
            <a:off x="28577" y="3062962"/>
            <a:ext cx="471499" cy="1221565"/>
            <a:chOff x="313659" y="1501348"/>
            <a:chExt cx="744034" cy="192765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7F59CAC-C0A8-AEE7-B382-E39FA2F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659" y="1501348"/>
              <a:ext cx="635000" cy="1828800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49F5CD3-07CB-FE2D-99DB-1042F64D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176" y="1550774"/>
              <a:ext cx="635000" cy="1828800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CC4C4A5-BA40-34E6-F94A-F5E4841EC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3" y="1600200"/>
              <a:ext cx="635000" cy="1828800"/>
            </a:xfrm>
            <a:prstGeom prst="rect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23A9FE00-F538-7FA4-367D-291B9600E497}"/>
              </a:ext>
            </a:extLst>
          </p:cNvPr>
          <p:cNvSpPr txBox="1"/>
          <p:nvPr/>
        </p:nvSpPr>
        <p:spPr>
          <a:xfrm>
            <a:off x="1064725" y="1453873"/>
            <a:ext cx="1436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 component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90E6722-67F1-F0EF-FE8C-99AD514524B8}"/>
              </a:ext>
            </a:extLst>
          </p:cNvPr>
          <p:cNvSpPr txBox="1"/>
          <p:nvPr/>
        </p:nvSpPr>
        <p:spPr>
          <a:xfrm>
            <a:off x="1002168" y="5727565"/>
            <a:ext cx="1436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HF component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梯形 34">
            <a:extLst>
              <a:ext uri="{FF2B5EF4-FFF2-40B4-BE49-F238E27FC236}">
                <a16:creationId xmlns:a16="http://schemas.microsoft.com/office/drawing/2014/main" id="{785533CC-3AA2-A3AF-5CE9-C8DC8B2DAD08}"/>
              </a:ext>
            </a:extLst>
          </p:cNvPr>
          <p:cNvSpPr>
            <a:spLocks noChangeAspect="1"/>
          </p:cNvSpPr>
          <p:nvPr/>
        </p:nvSpPr>
        <p:spPr>
          <a:xfrm rot="5400000">
            <a:off x="2685190" y="2047506"/>
            <a:ext cx="906580" cy="75548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 w="190500"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TIB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梯形 35">
            <a:extLst>
              <a:ext uri="{FF2B5EF4-FFF2-40B4-BE49-F238E27FC236}">
                <a16:creationId xmlns:a16="http://schemas.microsoft.com/office/drawing/2014/main" id="{CD192955-B2D7-B721-D649-CB581C482D65}"/>
              </a:ext>
            </a:extLst>
          </p:cNvPr>
          <p:cNvSpPr>
            <a:spLocks noChangeAspect="1"/>
          </p:cNvSpPr>
          <p:nvPr/>
        </p:nvSpPr>
        <p:spPr>
          <a:xfrm rot="5400000">
            <a:off x="2685190" y="4621762"/>
            <a:ext cx="906580" cy="755484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 w="190500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OTRB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595B577-C76E-B82C-A6DD-9F187D4D7627}"/>
              </a:ext>
            </a:extLst>
          </p:cNvPr>
          <p:cNvSpPr>
            <a:spLocks noChangeAspect="1"/>
          </p:cNvSpPr>
          <p:nvPr/>
        </p:nvSpPr>
        <p:spPr>
          <a:xfrm>
            <a:off x="12046264" y="5901757"/>
            <a:ext cx="755484" cy="5450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1DD38F24-392C-5B6B-69B6-07CAA4C6BB3F}"/>
              </a:ext>
            </a:extLst>
          </p:cNvPr>
          <p:cNvGrpSpPr>
            <a:grpSpLocks noChangeAspect="1"/>
          </p:cNvGrpSpPr>
          <p:nvPr/>
        </p:nvGrpSpPr>
        <p:grpSpPr>
          <a:xfrm>
            <a:off x="6205589" y="2019703"/>
            <a:ext cx="528277" cy="307777"/>
            <a:chOff x="8974613" y="3898932"/>
            <a:chExt cx="972498" cy="566583"/>
          </a:xfrm>
        </p:grpSpPr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2EEA9109-2D73-8FBE-056B-47C2142C41FB}"/>
                </a:ext>
              </a:extLst>
            </p:cNvPr>
            <p:cNvGrpSpPr/>
            <p:nvPr/>
          </p:nvGrpSpPr>
          <p:grpSpPr>
            <a:xfrm>
              <a:off x="8974613" y="3898932"/>
              <a:ext cx="972498" cy="566583"/>
              <a:chOff x="8974613" y="3898932"/>
              <a:chExt cx="972498" cy="566583"/>
            </a:xfrm>
          </p:grpSpPr>
          <p:sp>
            <p:nvSpPr>
              <p:cNvPr id="158" name="任意形状 157">
                <a:extLst>
                  <a:ext uri="{FF2B5EF4-FFF2-40B4-BE49-F238E27FC236}">
                    <a16:creationId xmlns:a16="http://schemas.microsoft.com/office/drawing/2014/main" id="{EC637D5B-9E03-9FC2-A499-799D75A259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040798" y="4300116"/>
                <a:ext cx="164100" cy="166013"/>
              </a:xfrm>
              <a:custGeom>
                <a:avLst/>
                <a:gdLst>
                  <a:gd name="csX0" fmla="*/ 0 w 164100"/>
                  <a:gd name="csY0" fmla="*/ 162269 h 166013"/>
                  <a:gd name="csX1" fmla="*/ 161018 w 164100"/>
                  <a:gd name="csY1" fmla="*/ 0 h 166013"/>
                  <a:gd name="csX2" fmla="*/ 164100 w 164100"/>
                  <a:gd name="csY2" fmla="*/ 3743 h 166013"/>
                  <a:gd name="csX3" fmla="*/ 3083 w 164100"/>
                  <a:gd name="csY3" fmla="*/ 166013 h 166013"/>
                  <a:gd name="csX4" fmla="*/ 0 w 164100"/>
                  <a:gd name="csY4" fmla="*/ 162269 h 1660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100" h="166013">
                    <a:moveTo>
                      <a:pt x="0" y="162269"/>
                    </a:moveTo>
                    <a:lnTo>
                      <a:pt x="161018" y="0"/>
                    </a:lnTo>
                    <a:lnTo>
                      <a:pt x="164100" y="3743"/>
                    </a:lnTo>
                    <a:lnTo>
                      <a:pt x="3083" y="166013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59" name="任意形状 158">
                <a:extLst>
                  <a:ext uri="{FF2B5EF4-FFF2-40B4-BE49-F238E27FC236}">
                    <a16:creationId xmlns:a16="http://schemas.microsoft.com/office/drawing/2014/main" id="{1F091F2A-8920-3E38-3CEC-3748A281D6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725770" y="4300462"/>
                <a:ext cx="164785" cy="165322"/>
              </a:xfrm>
              <a:custGeom>
                <a:avLst/>
                <a:gdLst>
                  <a:gd name="csX0" fmla="*/ 0 w 164785"/>
                  <a:gd name="csY0" fmla="*/ 162269 h 165322"/>
                  <a:gd name="csX1" fmla="*/ 161017 w 164785"/>
                  <a:gd name="csY1" fmla="*/ 0 h 165322"/>
                  <a:gd name="csX2" fmla="*/ 164785 w 164785"/>
                  <a:gd name="csY2" fmla="*/ 3053 h 165322"/>
                  <a:gd name="csX3" fmla="*/ 3767 w 164785"/>
                  <a:gd name="csY3" fmla="*/ 165322 h 165322"/>
                  <a:gd name="csX4" fmla="*/ 0 w 164785"/>
                  <a:gd name="csY4" fmla="*/ 162269 h 16532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785" h="165322">
                    <a:moveTo>
                      <a:pt x="0" y="162269"/>
                    </a:moveTo>
                    <a:lnTo>
                      <a:pt x="161017" y="0"/>
                    </a:lnTo>
                    <a:lnTo>
                      <a:pt x="164785" y="3053"/>
                    </a:lnTo>
                    <a:lnTo>
                      <a:pt x="3767" y="165322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0" name="任意形状 159">
                <a:extLst>
                  <a:ext uri="{FF2B5EF4-FFF2-40B4-BE49-F238E27FC236}">
                    <a16:creationId xmlns:a16="http://schemas.microsoft.com/office/drawing/2014/main" id="{0941CC9F-B2E7-E119-99AC-A7137CB3782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217247" y="3896626"/>
                <a:ext cx="288814" cy="305704"/>
              </a:xfrm>
              <a:custGeom>
                <a:avLst/>
                <a:gdLst>
                  <a:gd name="csX0" fmla="*/ 126545 w 288814"/>
                  <a:gd name="csY0" fmla="*/ 0 h 305704"/>
                  <a:gd name="csX1" fmla="*/ 288814 w 288814"/>
                  <a:gd name="csY1" fmla="*/ 161018 h 305704"/>
                  <a:gd name="csX2" fmla="*/ 264679 w 288814"/>
                  <a:gd name="csY2" fmla="*/ 190799 h 305704"/>
                  <a:gd name="csX3" fmla="*/ 231520 w 288814"/>
                  <a:gd name="csY3" fmla="*/ 273050 h 305704"/>
                  <a:gd name="csX4" fmla="*/ 228518 w 288814"/>
                  <a:gd name="csY4" fmla="*/ 305703 h 305704"/>
                  <a:gd name="csX5" fmla="*/ 0 w 288814"/>
                  <a:gd name="csY5" fmla="*/ 305704 h 305704"/>
                  <a:gd name="csX6" fmla="*/ 6936 w 288814"/>
                  <a:gd name="csY6" fmla="*/ 230258 h 305704"/>
                  <a:gd name="csX7" fmla="*/ 73256 w 288814"/>
                  <a:gd name="csY7" fmla="*/ 65756 h 305704"/>
                  <a:gd name="csX8" fmla="*/ 126545 w 288814"/>
                  <a:gd name="csY8" fmla="*/ 0 h 30570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88814" h="305704">
                    <a:moveTo>
                      <a:pt x="126545" y="0"/>
                    </a:moveTo>
                    <a:lnTo>
                      <a:pt x="288814" y="161018"/>
                    </a:lnTo>
                    <a:lnTo>
                      <a:pt x="264679" y="190799"/>
                    </a:lnTo>
                    <a:cubicBezTo>
                      <a:pt x="248039" y="216215"/>
                      <a:pt x="236988" y="244210"/>
                      <a:pt x="231520" y="273050"/>
                    </a:cubicBezTo>
                    <a:lnTo>
                      <a:pt x="228518" y="305703"/>
                    </a:lnTo>
                    <a:lnTo>
                      <a:pt x="0" y="305704"/>
                    </a:lnTo>
                    <a:lnTo>
                      <a:pt x="6936" y="230258"/>
                    </a:lnTo>
                    <a:cubicBezTo>
                      <a:pt x="17873" y="172578"/>
                      <a:pt x="39975" y="116588"/>
                      <a:pt x="73256" y="65756"/>
                    </a:cubicBezTo>
                    <a:lnTo>
                      <a:pt x="126545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1" name="任意形状 160">
                <a:extLst>
                  <a:ext uri="{FF2B5EF4-FFF2-40B4-BE49-F238E27FC236}">
                    <a16:creationId xmlns:a16="http://schemas.microsoft.com/office/drawing/2014/main" id="{AFF23430-1179-98EC-AC32-6C5A14C2202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422782" y="3906445"/>
                <a:ext cx="300813" cy="285787"/>
              </a:xfrm>
              <a:custGeom>
                <a:avLst/>
                <a:gdLst>
                  <a:gd name="csX0" fmla="*/ 0 w 300813"/>
                  <a:gd name="csY0" fmla="*/ 124769 h 285787"/>
                  <a:gd name="csX1" fmla="*/ 60160 w 300813"/>
                  <a:gd name="csY1" fmla="*/ 75238 h 285787"/>
                  <a:gd name="csX2" fmla="*/ 224144 w 300813"/>
                  <a:gd name="csY2" fmla="*/ 7647 h 285787"/>
                  <a:gd name="csX3" fmla="*/ 300813 w 300813"/>
                  <a:gd name="csY3" fmla="*/ 0 h 285787"/>
                  <a:gd name="csX4" fmla="*/ 300813 w 300813"/>
                  <a:gd name="csY4" fmla="*/ 228686 h 285787"/>
                  <a:gd name="csX5" fmla="*/ 268673 w 300813"/>
                  <a:gd name="csY5" fmla="*/ 231892 h 285787"/>
                  <a:gd name="csX6" fmla="*/ 186681 w 300813"/>
                  <a:gd name="csY6" fmla="*/ 265687 h 285787"/>
                  <a:gd name="csX7" fmla="*/ 162269 w 300813"/>
                  <a:gd name="csY7" fmla="*/ 285787 h 285787"/>
                  <a:gd name="csX8" fmla="*/ 0 w 300813"/>
                  <a:gd name="csY8" fmla="*/ 124769 h 28578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0813" h="285787">
                    <a:moveTo>
                      <a:pt x="0" y="124769"/>
                    </a:moveTo>
                    <a:lnTo>
                      <a:pt x="60160" y="75238"/>
                    </a:lnTo>
                    <a:cubicBezTo>
                      <a:pt x="110734" y="41564"/>
                      <a:pt x="166551" y="19029"/>
                      <a:pt x="224144" y="7647"/>
                    </a:cubicBezTo>
                    <a:lnTo>
                      <a:pt x="300813" y="0"/>
                    </a:lnTo>
                    <a:lnTo>
                      <a:pt x="300813" y="228686"/>
                    </a:lnTo>
                    <a:lnTo>
                      <a:pt x="268673" y="231892"/>
                    </a:lnTo>
                    <a:cubicBezTo>
                      <a:pt x="239877" y="237583"/>
                      <a:pt x="211968" y="248851"/>
                      <a:pt x="186681" y="265687"/>
                    </a:cubicBezTo>
                    <a:lnTo>
                      <a:pt x="162269" y="285787"/>
                    </a:lnTo>
                    <a:lnTo>
                      <a:pt x="0" y="124769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2" name="任意形状 161">
                <a:extLst>
                  <a:ext uri="{FF2B5EF4-FFF2-40B4-BE49-F238E27FC236}">
                    <a16:creationId xmlns:a16="http://schemas.microsoft.com/office/drawing/2014/main" id="{4EDF4974-35B5-7709-42F0-5B97160FDC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8982793" y="4128550"/>
                <a:ext cx="292036" cy="308395"/>
              </a:xfrm>
              <a:custGeom>
                <a:avLst/>
                <a:gdLst>
                  <a:gd name="csX0" fmla="*/ 0 w 292036"/>
                  <a:gd name="csY0" fmla="*/ 1 h 308395"/>
                  <a:gd name="csX1" fmla="*/ 228687 w 292036"/>
                  <a:gd name="csY1" fmla="*/ 0 h 308395"/>
                  <a:gd name="csX2" fmla="*/ 231892 w 292036"/>
                  <a:gd name="csY2" fmla="*/ 32130 h 308395"/>
                  <a:gd name="csX3" fmla="*/ 265687 w 292036"/>
                  <a:gd name="csY3" fmla="*/ 114122 h 308395"/>
                  <a:gd name="csX4" fmla="*/ 292036 w 292036"/>
                  <a:gd name="csY4" fmla="*/ 146126 h 308395"/>
                  <a:gd name="csX5" fmla="*/ 131018 w 292036"/>
                  <a:gd name="csY5" fmla="*/ 308395 h 308395"/>
                  <a:gd name="csX6" fmla="*/ 75238 w 292036"/>
                  <a:gd name="csY6" fmla="*/ 240643 h 308395"/>
                  <a:gd name="csX7" fmla="*/ 7646 w 292036"/>
                  <a:gd name="csY7" fmla="*/ 76660 h 308395"/>
                  <a:gd name="csX8" fmla="*/ 0 w 292036"/>
                  <a:gd name="csY8" fmla="*/ 1 h 30839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92036" h="308395">
                    <a:moveTo>
                      <a:pt x="0" y="1"/>
                    </a:moveTo>
                    <a:lnTo>
                      <a:pt x="228687" y="0"/>
                    </a:lnTo>
                    <a:lnTo>
                      <a:pt x="231892" y="32130"/>
                    </a:lnTo>
                    <a:cubicBezTo>
                      <a:pt x="237583" y="60927"/>
                      <a:pt x="248850" y="88835"/>
                      <a:pt x="265687" y="114122"/>
                    </a:cubicBezTo>
                    <a:lnTo>
                      <a:pt x="292036" y="146126"/>
                    </a:lnTo>
                    <a:lnTo>
                      <a:pt x="131018" y="308395"/>
                    </a:lnTo>
                    <a:lnTo>
                      <a:pt x="75238" y="240643"/>
                    </a:lnTo>
                    <a:cubicBezTo>
                      <a:pt x="41563" y="190070"/>
                      <a:pt x="19029" y="134253"/>
                      <a:pt x="7646" y="766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3" name="任意形状 162">
                <a:extLst>
                  <a:ext uri="{FF2B5EF4-FFF2-40B4-BE49-F238E27FC236}">
                    <a16:creationId xmlns:a16="http://schemas.microsoft.com/office/drawing/2014/main" id="{7A2F9492-EB9E-E611-6EC0-5ACC7AB798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647662" y="4137853"/>
                <a:ext cx="308119" cy="290778"/>
              </a:xfrm>
              <a:custGeom>
                <a:avLst/>
                <a:gdLst>
                  <a:gd name="csX0" fmla="*/ 0 w 308119"/>
                  <a:gd name="csY0" fmla="*/ 0 h 290778"/>
                  <a:gd name="csX1" fmla="*/ 75436 w 308119"/>
                  <a:gd name="csY1" fmla="*/ 6935 h 290778"/>
                  <a:gd name="csX2" fmla="*/ 239938 w 308119"/>
                  <a:gd name="csY2" fmla="*/ 73254 h 290778"/>
                  <a:gd name="csX3" fmla="*/ 308119 w 308119"/>
                  <a:gd name="csY3" fmla="*/ 128509 h 290778"/>
                  <a:gd name="csX4" fmla="*/ 147102 w 308119"/>
                  <a:gd name="csY4" fmla="*/ 290778 h 290778"/>
                  <a:gd name="csX5" fmla="*/ 114895 w 308119"/>
                  <a:gd name="csY5" fmla="*/ 264677 h 290778"/>
                  <a:gd name="csX6" fmla="*/ 32644 w 308119"/>
                  <a:gd name="csY6" fmla="*/ 231518 h 290778"/>
                  <a:gd name="csX7" fmla="*/ 0 w 308119"/>
                  <a:gd name="csY7" fmla="*/ 228517 h 290778"/>
                  <a:gd name="csX8" fmla="*/ 0 w 308119"/>
                  <a:gd name="csY8" fmla="*/ 0 h 29077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8119" h="290778">
                    <a:moveTo>
                      <a:pt x="0" y="0"/>
                    </a:moveTo>
                    <a:lnTo>
                      <a:pt x="75436" y="6935"/>
                    </a:lnTo>
                    <a:cubicBezTo>
                      <a:pt x="133115" y="17871"/>
                      <a:pt x="189105" y="39973"/>
                      <a:pt x="239938" y="73254"/>
                    </a:cubicBezTo>
                    <a:lnTo>
                      <a:pt x="308119" y="128509"/>
                    </a:lnTo>
                    <a:lnTo>
                      <a:pt x="147102" y="290778"/>
                    </a:lnTo>
                    <a:lnTo>
                      <a:pt x="114895" y="264677"/>
                    </a:lnTo>
                    <a:cubicBezTo>
                      <a:pt x="89478" y="248037"/>
                      <a:pt x="61483" y="236986"/>
                      <a:pt x="32644" y="231518"/>
                    </a:cubicBezTo>
                    <a:lnTo>
                      <a:pt x="0" y="2285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</p:grp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4B00EFC6-5463-7F1E-3A00-19ABBF03BF34}"/>
                </a:ext>
              </a:extLst>
            </p:cNvPr>
            <p:cNvCxnSpPr>
              <a:cxnSpLocks/>
              <a:endCxn id="161" idx="5"/>
            </p:cNvCxnSpPr>
            <p:nvPr/>
          </p:nvCxnSpPr>
          <p:spPr>
            <a:xfrm flipV="1">
              <a:off x="9480114" y="4195976"/>
              <a:ext cx="113203" cy="1654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决策 166">
            <a:extLst>
              <a:ext uri="{FF2B5EF4-FFF2-40B4-BE49-F238E27FC236}">
                <a16:creationId xmlns:a16="http://schemas.microsoft.com/office/drawing/2014/main" id="{B349E7F5-4C35-27AA-1872-369F48EEE364}"/>
              </a:ext>
            </a:extLst>
          </p:cNvPr>
          <p:cNvSpPr/>
          <p:nvPr/>
        </p:nvSpPr>
        <p:spPr>
          <a:xfrm>
            <a:off x="4135132" y="3298255"/>
            <a:ext cx="1784689" cy="759612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152400" cap="flat" cmpd="dbl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1724940"/>
                      <a:gd name="csY0" fmla="*/ 372900 h 745800"/>
                      <a:gd name="csX1" fmla="*/ 448484 w 1724940"/>
                      <a:gd name="csY1" fmla="*/ 178992 h 745800"/>
                      <a:gd name="csX2" fmla="*/ 862470 w 1724940"/>
                      <a:gd name="csY2" fmla="*/ 0 h 745800"/>
                      <a:gd name="csX3" fmla="*/ 1267831 w 1724940"/>
                      <a:gd name="csY3" fmla="*/ 175263 h 745800"/>
                      <a:gd name="csX4" fmla="*/ 1724940 w 1724940"/>
                      <a:gd name="csY4" fmla="*/ 372900 h 745800"/>
                      <a:gd name="csX5" fmla="*/ 1310954 w 1724940"/>
                      <a:gd name="csY5" fmla="*/ 551892 h 745800"/>
                      <a:gd name="csX6" fmla="*/ 862470 w 1724940"/>
                      <a:gd name="csY6" fmla="*/ 745800 h 745800"/>
                      <a:gd name="csX7" fmla="*/ 439860 w 1724940"/>
                      <a:gd name="csY7" fmla="*/ 563079 h 745800"/>
                      <a:gd name="csX8" fmla="*/ 0 w 1724940"/>
                      <a:gd name="csY8" fmla="*/ 372900 h 74580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1724940" h="745800" fill="none" extrusionOk="0">
                        <a:moveTo>
                          <a:pt x="0" y="372900"/>
                        </a:moveTo>
                        <a:cubicBezTo>
                          <a:pt x="147611" y="272223"/>
                          <a:pt x="276351" y="305606"/>
                          <a:pt x="448484" y="178992"/>
                        </a:cubicBezTo>
                        <a:cubicBezTo>
                          <a:pt x="620618" y="52378"/>
                          <a:pt x="679207" y="79305"/>
                          <a:pt x="862470" y="0"/>
                        </a:cubicBezTo>
                        <a:cubicBezTo>
                          <a:pt x="1022806" y="32191"/>
                          <a:pt x="1119803" y="147664"/>
                          <a:pt x="1267831" y="175263"/>
                        </a:cubicBezTo>
                        <a:cubicBezTo>
                          <a:pt x="1415859" y="202862"/>
                          <a:pt x="1526919" y="337934"/>
                          <a:pt x="1724940" y="372900"/>
                        </a:cubicBezTo>
                        <a:cubicBezTo>
                          <a:pt x="1643822" y="447372"/>
                          <a:pt x="1461299" y="465797"/>
                          <a:pt x="1310954" y="551892"/>
                        </a:cubicBezTo>
                        <a:cubicBezTo>
                          <a:pt x="1160609" y="637987"/>
                          <a:pt x="1000940" y="679781"/>
                          <a:pt x="862470" y="745800"/>
                        </a:cubicBezTo>
                        <a:cubicBezTo>
                          <a:pt x="745860" y="745052"/>
                          <a:pt x="580500" y="568620"/>
                          <a:pt x="439860" y="563079"/>
                        </a:cubicBezTo>
                        <a:cubicBezTo>
                          <a:pt x="299220" y="557538"/>
                          <a:pt x="186007" y="452340"/>
                          <a:pt x="0" y="372900"/>
                        </a:cubicBezTo>
                        <a:close/>
                      </a:path>
                      <a:path w="1724940" h="745800" stroke="0" extrusionOk="0">
                        <a:moveTo>
                          <a:pt x="0" y="372900"/>
                        </a:moveTo>
                        <a:cubicBezTo>
                          <a:pt x="122465" y="301568"/>
                          <a:pt x="278407" y="306694"/>
                          <a:pt x="422610" y="190179"/>
                        </a:cubicBezTo>
                        <a:cubicBezTo>
                          <a:pt x="566813" y="73664"/>
                          <a:pt x="728222" y="83118"/>
                          <a:pt x="862470" y="0"/>
                        </a:cubicBezTo>
                        <a:cubicBezTo>
                          <a:pt x="1038210" y="66932"/>
                          <a:pt x="1098391" y="160479"/>
                          <a:pt x="1310954" y="193908"/>
                        </a:cubicBezTo>
                        <a:cubicBezTo>
                          <a:pt x="1523517" y="227337"/>
                          <a:pt x="1570740" y="333372"/>
                          <a:pt x="1724940" y="372900"/>
                        </a:cubicBezTo>
                        <a:cubicBezTo>
                          <a:pt x="1573015" y="458198"/>
                          <a:pt x="1473159" y="428671"/>
                          <a:pt x="1310954" y="551892"/>
                        </a:cubicBezTo>
                        <a:cubicBezTo>
                          <a:pt x="1148749" y="675113"/>
                          <a:pt x="951031" y="697986"/>
                          <a:pt x="862470" y="745800"/>
                        </a:cubicBezTo>
                        <a:cubicBezTo>
                          <a:pt x="710213" y="698084"/>
                          <a:pt x="582914" y="623652"/>
                          <a:pt x="448484" y="566808"/>
                        </a:cubicBezTo>
                        <a:cubicBezTo>
                          <a:pt x="314054" y="509964"/>
                          <a:pt x="151162" y="412382"/>
                          <a:pt x="0" y="37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矩形: 圆角 10">
            <a:extLst>
              <a:ext uri="{FF2B5EF4-FFF2-40B4-BE49-F238E27FC236}">
                <a16:creationId xmlns:a16="http://schemas.microsoft.com/office/drawing/2014/main" id="{BCF2878A-E2D2-1DAB-CD86-87C771C9FCA9}"/>
              </a:ext>
            </a:extLst>
          </p:cNvPr>
          <p:cNvSpPr>
            <a:spLocks noChangeAspect="1"/>
          </p:cNvSpPr>
          <p:nvPr/>
        </p:nvSpPr>
        <p:spPr>
          <a:xfrm rot="10800000">
            <a:off x="4814724" y="4826899"/>
            <a:ext cx="173024" cy="35907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矩形: 圆角 10">
            <a:extLst>
              <a:ext uri="{FF2B5EF4-FFF2-40B4-BE49-F238E27FC236}">
                <a16:creationId xmlns:a16="http://schemas.microsoft.com/office/drawing/2014/main" id="{40C015DA-234B-6F4B-B124-C2C9D701101C}"/>
              </a:ext>
            </a:extLst>
          </p:cNvPr>
          <p:cNvSpPr>
            <a:spLocks noChangeAspect="1"/>
          </p:cNvSpPr>
          <p:nvPr/>
        </p:nvSpPr>
        <p:spPr>
          <a:xfrm rot="10800000">
            <a:off x="5080432" y="4821945"/>
            <a:ext cx="173471" cy="360000"/>
          </a:xfrm>
          <a:prstGeom prst="roundRect">
            <a:avLst/>
          </a:prstGeom>
          <a:solidFill>
            <a:srgbClr val="F2AA8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EF4102BC-C8A5-0D90-AF49-11024FFC5B4B}"/>
              </a:ext>
            </a:extLst>
          </p:cNvPr>
          <p:cNvGrpSpPr>
            <a:grpSpLocks noChangeAspect="1"/>
          </p:cNvGrpSpPr>
          <p:nvPr/>
        </p:nvGrpSpPr>
        <p:grpSpPr>
          <a:xfrm>
            <a:off x="6176314" y="4850286"/>
            <a:ext cx="288000" cy="288000"/>
            <a:chOff x="4195" y="10163"/>
            <a:chExt cx="566" cy="566"/>
          </a:xfrm>
        </p:grpSpPr>
        <p:sp>
          <p:nvSpPr>
            <p:cNvPr id="202" name="Google Shape;3276;p52">
              <a:extLst>
                <a:ext uri="{FF2B5EF4-FFF2-40B4-BE49-F238E27FC236}">
                  <a16:creationId xmlns:a16="http://schemas.microsoft.com/office/drawing/2014/main" id="{85FB1089-37FD-8C7B-740D-141844702026}"/>
                </a:ext>
              </a:extLst>
            </p:cNvPr>
            <p:cNvSpPr/>
            <p:nvPr/>
          </p:nvSpPr>
          <p:spPr>
            <a:xfrm flipH="1">
              <a:off x="4195" y="10163"/>
              <a:ext cx="567" cy="567"/>
            </a:xfrm>
            <a:prstGeom prst="ellipse">
              <a:avLst/>
            </a:pr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algn="ctr"/>
              <a:endParaRPr sz="180" dirty="0">
                <a:solidFill>
                  <a:srgbClr val="666666"/>
                </a:solidFill>
              </a:endParaRPr>
            </a:p>
          </p:txBody>
        </p:sp>
        <p:sp>
          <p:nvSpPr>
            <p:cNvPr id="203" name="Google Shape;3277;p52">
              <a:extLst>
                <a:ext uri="{FF2B5EF4-FFF2-40B4-BE49-F238E27FC236}">
                  <a16:creationId xmlns:a16="http://schemas.microsoft.com/office/drawing/2014/main" id="{CAF1F380-AF50-626C-D6FD-28A0076B2605}"/>
                </a:ext>
              </a:extLst>
            </p:cNvPr>
            <p:cNvSpPr/>
            <p:nvPr/>
          </p:nvSpPr>
          <p:spPr>
            <a:xfrm flipH="1">
              <a:off x="4195" y="10328"/>
              <a:ext cx="556" cy="263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1" name="圆角矩形 393">
            <a:extLst>
              <a:ext uri="{FF2B5EF4-FFF2-40B4-BE49-F238E27FC236}">
                <a16:creationId xmlns:a16="http://schemas.microsoft.com/office/drawing/2014/main" id="{F399B012-B396-1265-2964-89A2E165BFBF}"/>
              </a:ext>
            </a:extLst>
          </p:cNvPr>
          <p:cNvSpPr/>
          <p:nvPr/>
        </p:nvSpPr>
        <p:spPr>
          <a:xfrm>
            <a:off x="1109291" y="3369072"/>
            <a:ext cx="1215289" cy="6719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Hard-Wired Splitter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直接箭头连接符 271">
            <a:extLst>
              <a:ext uri="{FF2B5EF4-FFF2-40B4-BE49-F238E27FC236}">
                <a16:creationId xmlns:a16="http://schemas.microsoft.com/office/drawing/2014/main" id="{F9B579E3-C346-4690-591A-AFAED727299C}"/>
              </a:ext>
            </a:extLst>
          </p:cNvPr>
          <p:cNvCxnSpPr>
            <a:cxnSpLocks/>
            <a:stCxn id="18" idx="3"/>
            <a:endCxn id="211" idx="1"/>
          </p:cNvCxnSpPr>
          <p:nvPr/>
        </p:nvCxnSpPr>
        <p:spPr>
          <a:xfrm>
            <a:off x="500076" y="3705066"/>
            <a:ext cx="60921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71">
            <a:extLst>
              <a:ext uri="{FF2B5EF4-FFF2-40B4-BE49-F238E27FC236}">
                <a16:creationId xmlns:a16="http://schemas.microsoft.com/office/drawing/2014/main" id="{4A5492D5-2C90-C691-7B58-D447E907F0E7}"/>
              </a:ext>
            </a:extLst>
          </p:cNvPr>
          <p:cNvCxnSpPr>
            <a:cxnSpLocks/>
            <a:stCxn id="211" idx="0"/>
            <a:endCxn id="13" idx="2"/>
          </p:cNvCxnSpPr>
          <p:nvPr/>
        </p:nvCxnSpPr>
        <p:spPr>
          <a:xfrm flipV="1">
            <a:off x="1716935" y="3006363"/>
            <a:ext cx="3470" cy="36270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71">
            <a:extLst>
              <a:ext uri="{FF2B5EF4-FFF2-40B4-BE49-F238E27FC236}">
                <a16:creationId xmlns:a16="http://schemas.microsoft.com/office/drawing/2014/main" id="{49AFDF4C-E892-77FD-EA8B-3EC3CF5B427C}"/>
              </a:ext>
            </a:extLst>
          </p:cNvPr>
          <p:cNvCxnSpPr>
            <a:cxnSpLocks/>
            <a:stCxn id="211" idx="2"/>
            <a:endCxn id="15" idx="0"/>
          </p:cNvCxnSpPr>
          <p:nvPr/>
        </p:nvCxnSpPr>
        <p:spPr>
          <a:xfrm>
            <a:off x="1716936" y="4041058"/>
            <a:ext cx="3471" cy="38506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71">
            <a:extLst>
              <a:ext uri="{FF2B5EF4-FFF2-40B4-BE49-F238E27FC236}">
                <a16:creationId xmlns:a16="http://schemas.microsoft.com/office/drawing/2014/main" id="{7A131FE6-4E05-A8CE-77F3-D10B18125B70}"/>
              </a:ext>
            </a:extLst>
          </p:cNvPr>
          <p:cNvCxnSpPr>
            <a:cxnSpLocks/>
          </p:cNvCxnSpPr>
          <p:nvPr/>
        </p:nvCxnSpPr>
        <p:spPr>
          <a:xfrm>
            <a:off x="1933964" y="2426901"/>
            <a:ext cx="718500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箭头连接符 271">
            <a:extLst>
              <a:ext uri="{FF2B5EF4-FFF2-40B4-BE49-F238E27FC236}">
                <a16:creationId xmlns:a16="http://schemas.microsoft.com/office/drawing/2014/main" id="{C5701AB7-7B2A-DA9D-3329-D82809725C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921608" y="5005581"/>
            <a:ext cx="73085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连接符: 肘形 55">
            <a:extLst>
              <a:ext uri="{FF2B5EF4-FFF2-40B4-BE49-F238E27FC236}">
                <a16:creationId xmlns:a16="http://schemas.microsoft.com/office/drawing/2014/main" id="{263EE9CF-7983-825B-6198-11D825E27222}"/>
              </a:ext>
            </a:extLst>
          </p:cNvPr>
          <p:cNvCxnSpPr>
            <a:cxnSpLocks/>
            <a:endCxn id="202" idx="0"/>
          </p:cNvCxnSpPr>
          <p:nvPr/>
        </p:nvCxnSpPr>
        <p:spPr>
          <a:xfrm rot="16200000" flipH="1">
            <a:off x="5587347" y="4117064"/>
            <a:ext cx="1161057" cy="305387"/>
          </a:xfrm>
          <a:prstGeom prst="bentConnector3">
            <a:avLst>
              <a:gd name="adj1" fmla="val -2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7F48DB77-D249-41BE-1CF9-9EEB7DE08088}"/>
              </a:ext>
            </a:extLst>
          </p:cNvPr>
          <p:cNvGrpSpPr>
            <a:grpSpLocks noChangeAspect="1"/>
          </p:cNvGrpSpPr>
          <p:nvPr/>
        </p:nvGrpSpPr>
        <p:grpSpPr>
          <a:xfrm>
            <a:off x="2988747" y="3545720"/>
            <a:ext cx="287867" cy="287867"/>
            <a:chOff x="8901" y="2905"/>
            <a:chExt cx="340" cy="340"/>
          </a:xfrm>
        </p:grpSpPr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68C862EF-E6A2-1B54-4AA4-3108E646909F}"/>
                </a:ext>
              </a:extLst>
            </p:cNvPr>
            <p:cNvSpPr/>
            <p:nvPr/>
          </p:nvSpPr>
          <p:spPr>
            <a:xfrm>
              <a:off x="8901" y="2905"/>
              <a:ext cx="340" cy="3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"/>
                <a:t>=</a:t>
              </a:r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5E80E657-4E74-2EB7-5FCA-10FF3E7135AE}"/>
                </a:ext>
              </a:extLst>
            </p:cNvPr>
            <p:cNvSpPr/>
            <p:nvPr/>
          </p:nvSpPr>
          <p:spPr>
            <a:xfrm>
              <a:off x="9044" y="3046"/>
              <a:ext cx="57" cy="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</p:grpSp>
      <p:cxnSp>
        <p:nvCxnSpPr>
          <p:cNvPr id="236" name="直接箭头连接符 271">
            <a:extLst>
              <a:ext uri="{FF2B5EF4-FFF2-40B4-BE49-F238E27FC236}">
                <a16:creationId xmlns:a16="http://schemas.microsoft.com/office/drawing/2014/main" id="{07D66BF4-C3C4-D66A-3EC6-7B705C4CB3A0}"/>
              </a:ext>
            </a:extLst>
          </p:cNvPr>
          <p:cNvCxnSpPr>
            <a:cxnSpLocks/>
          </p:cNvCxnSpPr>
          <p:nvPr/>
        </p:nvCxnSpPr>
        <p:spPr>
          <a:xfrm>
            <a:off x="3132680" y="2890895"/>
            <a:ext cx="0" cy="65482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箭头连接符 271">
            <a:extLst>
              <a:ext uri="{FF2B5EF4-FFF2-40B4-BE49-F238E27FC236}">
                <a16:creationId xmlns:a16="http://schemas.microsoft.com/office/drawing/2014/main" id="{C6A01044-2037-C9B9-93AA-0FD74E2FB759}"/>
              </a:ext>
            </a:extLst>
          </p:cNvPr>
          <p:cNvCxnSpPr>
            <a:cxnSpLocks/>
          </p:cNvCxnSpPr>
          <p:nvPr/>
        </p:nvCxnSpPr>
        <p:spPr>
          <a:xfrm flipV="1">
            <a:off x="3288970" y="3689229"/>
            <a:ext cx="763012" cy="42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圆角矩形 241">
            <a:extLst>
              <a:ext uri="{FF2B5EF4-FFF2-40B4-BE49-F238E27FC236}">
                <a16:creationId xmlns:a16="http://schemas.microsoft.com/office/drawing/2014/main" id="{6DF5218F-4EBB-D587-702F-9280597B1CCD}"/>
              </a:ext>
            </a:extLst>
          </p:cNvPr>
          <p:cNvSpPr/>
          <p:nvPr/>
        </p:nvSpPr>
        <p:spPr>
          <a:xfrm>
            <a:off x="4673863" y="1927106"/>
            <a:ext cx="1196878" cy="4929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Cambria Math" panose="02040503050406030204" pitchFamily="18" charset="0"/>
              </a:rPr>
              <a:t>Structure Calculator</a:t>
            </a:r>
            <a:endParaRPr kumimoji="1" lang="zh-CN" altLang="en-US" sz="1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43" name="直接箭头连接符 271">
            <a:extLst>
              <a:ext uri="{FF2B5EF4-FFF2-40B4-BE49-F238E27FC236}">
                <a16:creationId xmlns:a16="http://schemas.microsoft.com/office/drawing/2014/main" id="{9E370D8E-0622-EA8F-96FB-D12D8B99B227}"/>
              </a:ext>
            </a:extLst>
          </p:cNvPr>
          <p:cNvCxnSpPr>
            <a:cxnSpLocks/>
            <a:endCxn id="242" idx="1"/>
          </p:cNvCxnSpPr>
          <p:nvPr/>
        </p:nvCxnSpPr>
        <p:spPr>
          <a:xfrm>
            <a:off x="3619987" y="2173592"/>
            <a:ext cx="1053876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箭头连接符 271">
            <a:extLst>
              <a:ext uri="{FF2B5EF4-FFF2-40B4-BE49-F238E27FC236}">
                <a16:creationId xmlns:a16="http://schemas.microsoft.com/office/drawing/2014/main" id="{EE7BB5AF-2D4C-19B4-8BCA-8DBC175334BB}"/>
              </a:ext>
            </a:extLst>
          </p:cNvPr>
          <p:cNvCxnSpPr>
            <a:cxnSpLocks/>
            <a:stCxn id="242" idx="3"/>
          </p:cNvCxnSpPr>
          <p:nvPr/>
        </p:nvCxnSpPr>
        <p:spPr>
          <a:xfrm>
            <a:off x="5870741" y="2173592"/>
            <a:ext cx="308906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矩形: 圆角 13">
            <a:extLst>
              <a:ext uri="{FF2B5EF4-FFF2-40B4-BE49-F238E27FC236}">
                <a16:creationId xmlns:a16="http://schemas.microsoft.com/office/drawing/2014/main" id="{275C994C-BE98-F21C-451E-8343D21E6498}"/>
              </a:ext>
            </a:extLst>
          </p:cNvPr>
          <p:cNvSpPr/>
          <p:nvPr/>
        </p:nvSpPr>
        <p:spPr>
          <a:xfrm>
            <a:off x="4710934" y="4750536"/>
            <a:ext cx="627764" cy="495645"/>
          </a:xfrm>
          <a:prstGeom prst="roundRect">
            <a:avLst>
              <a:gd name="adj" fmla="val 3432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04" name="直接箭头连接符 271">
            <a:extLst>
              <a:ext uri="{FF2B5EF4-FFF2-40B4-BE49-F238E27FC236}">
                <a16:creationId xmlns:a16="http://schemas.microsoft.com/office/drawing/2014/main" id="{45C65454-8387-FC86-7445-F1C619720DDD}"/>
              </a:ext>
            </a:extLst>
          </p:cNvPr>
          <p:cNvCxnSpPr>
            <a:cxnSpLocks/>
          </p:cNvCxnSpPr>
          <p:nvPr/>
        </p:nvCxnSpPr>
        <p:spPr>
          <a:xfrm>
            <a:off x="3619988" y="2672727"/>
            <a:ext cx="1318093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271">
            <a:extLst>
              <a:ext uri="{FF2B5EF4-FFF2-40B4-BE49-F238E27FC236}">
                <a16:creationId xmlns:a16="http://schemas.microsoft.com/office/drawing/2014/main" id="{00626138-4D96-013B-DE8C-B3130A6D2915}"/>
              </a:ext>
            </a:extLst>
          </p:cNvPr>
          <p:cNvCxnSpPr>
            <a:cxnSpLocks/>
          </p:cNvCxnSpPr>
          <p:nvPr/>
        </p:nvCxnSpPr>
        <p:spPr>
          <a:xfrm flipV="1">
            <a:off x="3620012" y="4998359"/>
            <a:ext cx="1066209" cy="679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271">
            <a:extLst>
              <a:ext uri="{FF2B5EF4-FFF2-40B4-BE49-F238E27FC236}">
                <a16:creationId xmlns:a16="http://schemas.microsoft.com/office/drawing/2014/main" id="{C2D14447-F8E5-FA7C-AEA5-5CAACC682A27}"/>
              </a:ext>
            </a:extLst>
          </p:cNvPr>
          <p:cNvCxnSpPr>
            <a:cxnSpLocks/>
          </p:cNvCxnSpPr>
          <p:nvPr/>
        </p:nvCxnSpPr>
        <p:spPr>
          <a:xfrm flipV="1">
            <a:off x="5024816" y="4146761"/>
            <a:ext cx="0" cy="554347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AACBE807-2BA6-5F6D-52E0-23C7FFE5191C}"/>
              </a:ext>
            </a:extLst>
          </p:cNvPr>
          <p:cNvGrpSpPr>
            <a:grpSpLocks noChangeAspect="1"/>
          </p:cNvGrpSpPr>
          <p:nvPr/>
        </p:nvGrpSpPr>
        <p:grpSpPr>
          <a:xfrm>
            <a:off x="4517625" y="4244870"/>
            <a:ext cx="432965" cy="435322"/>
            <a:chOff x="6324" y="5400"/>
            <a:chExt cx="1102" cy="1108"/>
          </a:xfrm>
        </p:grpSpPr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39865A46-F665-14F9-67FD-92323AFAE048}"/>
                </a:ext>
              </a:extLst>
            </p:cNvPr>
            <p:cNvSpPr/>
            <p:nvPr/>
          </p:nvSpPr>
          <p:spPr>
            <a:xfrm>
              <a:off x="6690" y="596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cxnSp>
          <p:nvCxnSpPr>
            <p:cNvPr id="322" name="直接箭头连接符 91">
              <a:extLst>
                <a:ext uri="{FF2B5EF4-FFF2-40B4-BE49-F238E27FC236}">
                  <a16:creationId xmlns:a16="http://schemas.microsoft.com/office/drawing/2014/main" id="{494008F4-B258-F8A6-15F9-FEDD9FD3FF8D}"/>
                </a:ext>
              </a:extLst>
            </p:cNvPr>
            <p:cNvCxnSpPr/>
            <p:nvPr/>
          </p:nvCxnSpPr>
          <p:spPr>
            <a:xfrm flipV="1">
              <a:off x="6775" y="5400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3" name="直接箭头连接符 92">
              <a:extLst>
                <a:ext uri="{FF2B5EF4-FFF2-40B4-BE49-F238E27FC236}">
                  <a16:creationId xmlns:a16="http://schemas.microsoft.com/office/drawing/2014/main" id="{39244591-0ABB-364E-91EA-87F4B4B0FD77}"/>
                </a:ext>
              </a:extLst>
            </p:cNvPr>
            <p:cNvCxnSpPr/>
            <p:nvPr/>
          </p:nvCxnSpPr>
          <p:spPr>
            <a:xfrm rot="5400000" flipV="1">
              <a:off x="7143" y="5769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4" name="直接箭头连接符 93">
              <a:extLst>
                <a:ext uri="{FF2B5EF4-FFF2-40B4-BE49-F238E27FC236}">
                  <a16:creationId xmlns:a16="http://schemas.microsoft.com/office/drawing/2014/main" id="{C20A01F0-B7B7-6188-58EF-9259CA4019C5}"/>
                </a:ext>
              </a:extLst>
            </p:cNvPr>
            <p:cNvCxnSpPr>
              <a:stCxn id="321" idx="3"/>
            </p:cNvCxnSpPr>
            <p:nvPr/>
          </p:nvCxnSpPr>
          <p:spPr>
            <a:xfrm flipH="1">
              <a:off x="6324" y="6112"/>
              <a:ext cx="391" cy="3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325" name="直接箭头连接符 271">
            <a:extLst>
              <a:ext uri="{FF2B5EF4-FFF2-40B4-BE49-F238E27FC236}">
                <a16:creationId xmlns:a16="http://schemas.microsoft.com/office/drawing/2014/main" id="{218A55FB-FABF-45C0-59B4-13468A12AA5C}"/>
              </a:ext>
            </a:extLst>
          </p:cNvPr>
          <p:cNvCxnSpPr>
            <a:cxnSpLocks/>
            <a:stCxn id="303" idx="3"/>
            <a:endCxn id="202" idx="6"/>
          </p:cNvCxnSpPr>
          <p:nvPr/>
        </p:nvCxnSpPr>
        <p:spPr>
          <a:xfrm flipV="1">
            <a:off x="5338698" y="4994542"/>
            <a:ext cx="837616" cy="381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圆角 10">
            <a:extLst>
              <a:ext uri="{FF2B5EF4-FFF2-40B4-BE49-F238E27FC236}">
                <a16:creationId xmlns:a16="http://schemas.microsoft.com/office/drawing/2014/main" id="{AE351941-0360-20D2-7BF0-406A4C3DAA92}"/>
              </a:ext>
            </a:extLst>
          </p:cNvPr>
          <p:cNvSpPr>
            <a:spLocks noChangeAspect="1"/>
          </p:cNvSpPr>
          <p:nvPr/>
        </p:nvSpPr>
        <p:spPr>
          <a:xfrm rot="10800000">
            <a:off x="7123372" y="4809589"/>
            <a:ext cx="173471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2" name="直接箭头连接符 271">
            <a:extLst>
              <a:ext uri="{FF2B5EF4-FFF2-40B4-BE49-F238E27FC236}">
                <a16:creationId xmlns:a16="http://schemas.microsoft.com/office/drawing/2014/main" id="{749A5B9E-A49D-DAFE-0FF5-8BE843150D3E}"/>
              </a:ext>
            </a:extLst>
          </p:cNvPr>
          <p:cNvCxnSpPr>
            <a:cxnSpLocks/>
            <a:stCxn id="202" idx="2"/>
            <a:endCxn id="331" idx="3"/>
          </p:cNvCxnSpPr>
          <p:nvPr/>
        </p:nvCxnSpPr>
        <p:spPr>
          <a:xfrm flipV="1">
            <a:off x="6464823" y="4989589"/>
            <a:ext cx="658548" cy="495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箭头连接符 271">
            <a:extLst>
              <a:ext uri="{FF2B5EF4-FFF2-40B4-BE49-F238E27FC236}">
                <a16:creationId xmlns:a16="http://schemas.microsoft.com/office/drawing/2014/main" id="{AFE2DABE-F276-E28E-17EB-B520E45C08AB}"/>
              </a:ext>
            </a:extLst>
          </p:cNvPr>
          <p:cNvCxnSpPr>
            <a:cxnSpLocks/>
            <a:stCxn id="331" idx="2"/>
            <a:endCxn id="205" idx="4"/>
          </p:cNvCxnSpPr>
          <p:nvPr/>
        </p:nvCxnSpPr>
        <p:spPr>
          <a:xfrm flipV="1">
            <a:off x="7210106" y="3809099"/>
            <a:ext cx="0" cy="100049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连接符: 肘形 55">
            <a:extLst>
              <a:ext uri="{FF2B5EF4-FFF2-40B4-BE49-F238E27FC236}">
                <a16:creationId xmlns:a16="http://schemas.microsoft.com/office/drawing/2014/main" id="{E83E45F1-0E07-C6AA-8704-2E336FA39524}"/>
              </a:ext>
            </a:extLst>
          </p:cNvPr>
          <p:cNvCxnSpPr>
            <a:cxnSpLocks/>
            <a:stCxn id="347" idx="1"/>
            <a:endCxn id="205" idx="0"/>
          </p:cNvCxnSpPr>
          <p:nvPr/>
        </p:nvCxnSpPr>
        <p:spPr>
          <a:xfrm>
            <a:off x="5114210" y="2679167"/>
            <a:ext cx="2095896" cy="841933"/>
          </a:xfrm>
          <a:prstGeom prst="bent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文本框 345">
            <a:extLst>
              <a:ext uri="{FF2B5EF4-FFF2-40B4-BE49-F238E27FC236}">
                <a16:creationId xmlns:a16="http://schemas.microsoft.com/office/drawing/2014/main" id="{84F23CC7-E978-B493-4449-09934624B112}"/>
              </a:ext>
            </a:extLst>
          </p:cNvPr>
          <p:cNvSpPr txBox="1"/>
          <p:nvPr/>
        </p:nvSpPr>
        <p:spPr>
          <a:xfrm>
            <a:off x="6279425" y="4171475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u(0/1)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矩形: 圆角 10">
            <a:extLst>
              <a:ext uri="{FF2B5EF4-FFF2-40B4-BE49-F238E27FC236}">
                <a16:creationId xmlns:a16="http://schemas.microsoft.com/office/drawing/2014/main" id="{D28F7D8C-78D2-4D3B-B56B-FB19065022B1}"/>
              </a:ext>
            </a:extLst>
          </p:cNvPr>
          <p:cNvSpPr>
            <a:spLocks noChangeAspect="1"/>
          </p:cNvSpPr>
          <p:nvPr/>
        </p:nvSpPr>
        <p:spPr>
          <a:xfrm rot="10800000">
            <a:off x="4940740" y="2499166"/>
            <a:ext cx="173471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9" name="直接箭头连接符 271">
            <a:extLst>
              <a:ext uri="{FF2B5EF4-FFF2-40B4-BE49-F238E27FC236}">
                <a16:creationId xmlns:a16="http://schemas.microsoft.com/office/drawing/2014/main" id="{E9DF5E07-0F12-DA5A-B0DD-E4E34C6008AD}"/>
              </a:ext>
            </a:extLst>
          </p:cNvPr>
          <p:cNvCxnSpPr>
            <a:cxnSpLocks/>
            <a:stCxn id="205" idx="6"/>
            <a:endCxn id="500" idx="3"/>
          </p:cNvCxnSpPr>
          <p:nvPr/>
        </p:nvCxnSpPr>
        <p:spPr>
          <a:xfrm flipV="1">
            <a:off x="7354106" y="3662878"/>
            <a:ext cx="304149" cy="222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圆柱体 369">
            <a:extLst>
              <a:ext uri="{FF2B5EF4-FFF2-40B4-BE49-F238E27FC236}">
                <a16:creationId xmlns:a16="http://schemas.microsoft.com/office/drawing/2014/main" id="{77B36440-373A-A5B5-0485-2E4EF3C01DE3}"/>
              </a:ext>
            </a:extLst>
          </p:cNvPr>
          <p:cNvSpPr/>
          <p:nvPr/>
        </p:nvSpPr>
        <p:spPr>
          <a:xfrm>
            <a:off x="9677850" y="3210128"/>
            <a:ext cx="1530539" cy="918364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GIP</a:t>
            </a:r>
          </a:p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Manifold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" name="圆柱体 370">
            <a:extLst>
              <a:ext uri="{FF2B5EF4-FFF2-40B4-BE49-F238E27FC236}">
                <a16:creationId xmlns:a16="http://schemas.microsoft.com/office/drawing/2014/main" id="{E45E8CD6-30F3-8C92-3822-F059F6DE78D7}"/>
              </a:ext>
            </a:extLst>
          </p:cNvPr>
          <p:cNvSpPr/>
          <p:nvPr/>
        </p:nvSpPr>
        <p:spPr>
          <a:xfrm>
            <a:off x="9700559" y="5679181"/>
            <a:ext cx="1530539" cy="918364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</a:t>
            </a:r>
          </a:p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Deviation Mode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0" name="直接箭头连接符 271">
            <a:extLst>
              <a:ext uri="{FF2B5EF4-FFF2-40B4-BE49-F238E27FC236}">
                <a16:creationId xmlns:a16="http://schemas.microsoft.com/office/drawing/2014/main" id="{E5A0AFBD-072D-3524-DA81-1F4B8633C214}"/>
              </a:ext>
            </a:extLst>
          </p:cNvPr>
          <p:cNvCxnSpPr>
            <a:cxnSpLocks/>
            <a:stCxn id="500" idx="1"/>
            <a:endCxn id="370" idx="2"/>
          </p:cNvCxnSpPr>
          <p:nvPr/>
        </p:nvCxnSpPr>
        <p:spPr>
          <a:xfrm>
            <a:off x="7831726" y="3662878"/>
            <a:ext cx="1846124" cy="643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六边形 438">
            <a:extLst>
              <a:ext uri="{FF2B5EF4-FFF2-40B4-BE49-F238E27FC236}">
                <a16:creationId xmlns:a16="http://schemas.microsoft.com/office/drawing/2014/main" id="{C0B878A2-5AF2-BADE-D2D2-09F0FAD0ED5E}"/>
              </a:ext>
            </a:extLst>
          </p:cNvPr>
          <p:cNvSpPr/>
          <p:nvPr/>
        </p:nvSpPr>
        <p:spPr>
          <a:xfrm>
            <a:off x="9769699" y="1392362"/>
            <a:ext cx="1306881" cy="596619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 w="127000" cmpd="dbl"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Gating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终止符 439">
            <a:extLst>
              <a:ext uri="{FF2B5EF4-FFF2-40B4-BE49-F238E27FC236}">
                <a16:creationId xmlns:a16="http://schemas.microsoft.com/office/drawing/2014/main" id="{CD1D8619-0D55-1E3B-C916-E5C4137ACB6B}"/>
              </a:ext>
            </a:extLst>
          </p:cNvPr>
          <p:cNvSpPr/>
          <p:nvPr/>
        </p:nvSpPr>
        <p:spPr>
          <a:xfrm>
            <a:off x="10611825" y="2317987"/>
            <a:ext cx="1384930" cy="530801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Update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1" name="终止符 440">
            <a:extLst>
              <a:ext uri="{FF2B5EF4-FFF2-40B4-BE49-F238E27FC236}">
                <a16:creationId xmlns:a16="http://schemas.microsoft.com/office/drawing/2014/main" id="{E4D2B72E-AACA-D2DA-40A7-B9318BA2594E}"/>
              </a:ext>
            </a:extLst>
          </p:cNvPr>
          <p:cNvSpPr/>
          <p:nvPr/>
        </p:nvSpPr>
        <p:spPr>
          <a:xfrm>
            <a:off x="8868014" y="2317987"/>
            <a:ext cx="1384930" cy="530801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 Update/</a:t>
            </a:r>
          </a:p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3" name="连接符: 肘形 55">
            <a:extLst>
              <a:ext uri="{FF2B5EF4-FFF2-40B4-BE49-F238E27FC236}">
                <a16:creationId xmlns:a16="http://schemas.microsoft.com/office/drawing/2014/main" id="{961E971B-7FA8-60D8-F069-CE10EB050DF8}"/>
              </a:ext>
            </a:extLst>
          </p:cNvPr>
          <p:cNvCxnSpPr>
            <a:cxnSpLocks/>
            <a:stCxn id="161" idx="0"/>
          </p:cNvCxnSpPr>
          <p:nvPr/>
        </p:nvCxnSpPr>
        <p:spPr>
          <a:xfrm rot="5400000" flipH="1" flipV="1">
            <a:off x="7908198" y="239598"/>
            <a:ext cx="368863" cy="3224891"/>
          </a:xfrm>
          <a:prstGeom prst="bentConnector4">
            <a:avLst>
              <a:gd name="adj1" fmla="val 100708"/>
              <a:gd name="adj2" fmla="val 52051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六边形 389">
            <a:extLst>
              <a:ext uri="{FF2B5EF4-FFF2-40B4-BE49-F238E27FC236}">
                <a16:creationId xmlns:a16="http://schemas.microsoft.com/office/drawing/2014/main" id="{53B9F7ED-5633-3CEE-6F33-A3B0ED77E915}"/>
              </a:ext>
            </a:extLst>
          </p:cNvPr>
          <p:cNvSpPr/>
          <p:nvPr/>
        </p:nvSpPr>
        <p:spPr>
          <a:xfrm rot="5400000">
            <a:off x="10975755" y="1975604"/>
            <a:ext cx="360000" cy="271848"/>
          </a:xfrm>
          <a:custGeom>
            <a:avLst/>
            <a:gdLst>
              <a:gd name="csX0" fmla="*/ 0 w 1060704"/>
              <a:gd name="csY0" fmla="*/ 457200 h 914400"/>
              <a:gd name="csX1" fmla="*/ 228600 w 1060704"/>
              <a:gd name="csY1" fmla="*/ 0 h 914400"/>
              <a:gd name="csX2" fmla="*/ 832104 w 1060704"/>
              <a:gd name="csY2" fmla="*/ 0 h 914400"/>
              <a:gd name="csX3" fmla="*/ 1060704 w 1060704"/>
              <a:gd name="csY3" fmla="*/ 457200 h 914400"/>
              <a:gd name="csX4" fmla="*/ 832104 w 1060704"/>
              <a:gd name="csY4" fmla="*/ 914400 h 914400"/>
              <a:gd name="csX5" fmla="*/ 228600 w 1060704"/>
              <a:gd name="csY5" fmla="*/ 914400 h 914400"/>
              <a:gd name="csX6" fmla="*/ 0 w 1060704"/>
              <a:gd name="csY6" fmla="*/ 457200 h 914400"/>
              <a:gd name="csX0" fmla="*/ 1060704 w 1152144"/>
              <a:gd name="csY0" fmla="*/ 457200 h 914400"/>
              <a:gd name="csX1" fmla="*/ 832104 w 1152144"/>
              <a:gd name="csY1" fmla="*/ 914400 h 914400"/>
              <a:gd name="csX2" fmla="*/ 228600 w 1152144"/>
              <a:gd name="csY2" fmla="*/ 914400 h 914400"/>
              <a:gd name="csX3" fmla="*/ 0 w 1152144"/>
              <a:gd name="csY3" fmla="*/ 457200 h 914400"/>
              <a:gd name="csX4" fmla="*/ 228600 w 1152144"/>
              <a:gd name="csY4" fmla="*/ 0 h 914400"/>
              <a:gd name="csX5" fmla="*/ 832104 w 1152144"/>
              <a:gd name="csY5" fmla="*/ 0 h 914400"/>
              <a:gd name="csX6" fmla="*/ 1152144 w 1152144"/>
              <a:gd name="csY6" fmla="*/ 548640 h 914400"/>
              <a:gd name="csX0" fmla="*/ 1060704 w 1060704"/>
              <a:gd name="csY0" fmla="*/ 457200 h 914400"/>
              <a:gd name="csX1" fmla="*/ 832104 w 1060704"/>
              <a:gd name="csY1" fmla="*/ 914400 h 914400"/>
              <a:gd name="csX2" fmla="*/ 228600 w 1060704"/>
              <a:gd name="csY2" fmla="*/ 914400 h 914400"/>
              <a:gd name="csX3" fmla="*/ 0 w 1060704"/>
              <a:gd name="csY3" fmla="*/ 457200 h 914400"/>
              <a:gd name="csX4" fmla="*/ 228600 w 1060704"/>
              <a:gd name="csY4" fmla="*/ 0 h 914400"/>
              <a:gd name="csX5" fmla="*/ 832104 w 1060704"/>
              <a:gd name="csY5" fmla="*/ 0 h 914400"/>
              <a:gd name="csX0" fmla="*/ 832104 w 832104"/>
              <a:gd name="csY0" fmla="*/ 914400 h 914400"/>
              <a:gd name="csX1" fmla="*/ 228600 w 832104"/>
              <a:gd name="csY1" fmla="*/ 914400 h 914400"/>
              <a:gd name="csX2" fmla="*/ 0 w 832104"/>
              <a:gd name="csY2" fmla="*/ 457200 h 914400"/>
              <a:gd name="csX3" fmla="*/ 228600 w 832104"/>
              <a:gd name="csY3" fmla="*/ 0 h 914400"/>
              <a:gd name="csX4" fmla="*/ 832104 w 832104"/>
              <a:gd name="csY4" fmla="*/ 0 h 914400"/>
              <a:gd name="csX0" fmla="*/ 832104 w 832104"/>
              <a:gd name="csY0" fmla="*/ 914400 h 914400"/>
              <a:gd name="csX1" fmla="*/ 0 w 832104"/>
              <a:gd name="csY1" fmla="*/ 457200 h 914400"/>
              <a:gd name="csX2" fmla="*/ 228600 w 832104"/>
              <a:gd name="csY2" fmla="*/ 0 h 914400"/>
              <a:gd name="csX3" fmla="*/ 832104 w 832104"/>
              <a:gd name="csY3" fmla="*/ 0 h 914400"/>
              <a:gd name="csX0" fmla="*/ 0 w 832104"/>
              <a:gd name="csY0" fmla="*/ 457200 h 457200"/>
              <a:gd name="csX1" fmla="*/ 228600 w 832104"/>
              <a:gd name="csY1" fmla="*/ 0 h 457200"/>
              <a:gd name="csX2" fmla="*/ 832104 w 832104"/>
              <a:gd name="csY2" fmla="*/ 0 h 457200"/>
              <a:gd name="csX0" fmla="*/ 0 w 720893"/>
              <a:gd name="csY0" fmla="*/ 271848 h 271848"/>
              <a:gd name="csX1" fmla="*/ 117389 w 720893"/>
              <a:gd name="csY1" fmla="*/ 0 h 271848"/>
              <a:gd name="csX2" fmla="*/ 720893 w 720893"/>
              <a:gd name="csY2" fmla="*/ 0 h 2718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720893" h="271848">
                <a:moveTo>
                  <a:pt x="0" y="271848"/>
                </a:moveTo>
                <a:lnTo>
                  <a:pt x="117389" y="0"/>
                </a:lnTo>
                <a:lnTo>
                  <a:pt x="720893" y="0"/>
                </a:lnTo>
              </a:path>
            </a:pathLst>
          </a:custGeom>
          <a:noFill/>
          <a:ln w="158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2" name="六边形 389">
            <a:extLst>
              <a:ext uri="{FF2B5EF4-FFF2-40B4-BE49-F238E27FC236}">
                <a16:creationId xmlns:a16="http://schemas.microsoft.com/office/drawing/2014/main" id="{1D537F51-6878-1372-5B01-8D9B834807AE}"/>
              </a:ext>
            </a:extLst>
          </p:cNvPr>
          <p:cNvSpPr/>
          <p:nvPr/>
        </p:nvSpPr>
        <p:spPr>
          <a:xfrm rot="5400000" flipV="1">
            <a:off x="9503559" y="1964051"/>
            <a:ext cx="360000" cy="271848"/>
          </a:xfrm>
          <a:custGeom>
            <a:avLst/>
            <a:gdLst>
              <a:gd name="csX0" fmla="*/ 0 w 1060704"/>
              <a:gd name="csY0" fmla="*/ 457200 h 914400"/>
              <a:gd name="csX1" fmla="*/ 228600 w 1060704"/>
              <a:gd name="csY1" fmla="*/ 0 h 914400"/>
              <a:gd name="csX2" fmla="*/ 832104 w 1060704"/>
              <a:gd name="csY2" fmla="*/ 0 h 914400"/>
              <a:gd name="csX3" fmla="*/ 1060704 w 1060704"/>
              <a:gd name="csY3" fmla="*/ 457200 h 914400"/>
              <a:gd name="csX4" fmla="*/ 832104 w 1060704"/>
              <a:gd name="csY4" fmla="*/ 914400 h 914400"/>
              <a:gd name="csX5" fmla="*/ 228600 w 1060704"/>
              <a:gd name="csY5" fmla="*/ 914400 h 914400"/>
              <a:gd name="csX6" fmla="*/ 0 w 1060704"/>
              <a:gd name="csY6" fmla="*/ 457200 h 914400"/>
              <a:gd name="csX0" fmla="*/ 1060704 w 1152144"/>
              <a:gd name="csY0" fmla="*/ 457200 h 914400"/>
              <a:gd name="csX1" fmla="*/ 832104 w 1152144"/>
              <a:gd name="csY1" fmla="*/ 914400 h 914400"/>
              <a:gd name="csX2" fmla="*/ 228600 w 1152144"/>
              <a:gd name="csY2" fmla="*/ 914400 h 914400"/>
              <a:gd name="csX3" fmla="*/ 0 w 1152144"/>
              <a:gd name="csY3" fmla="*/ 457200 h 914400"/>
              <a:gd name="csX4" fmla="*/ 228600 w 1152144"/>
              <a:gd name="csY4" fmla="*/ 0 h 914400"/>
              <a:gd name="csX5" fmla="*/ 832104 w 1152144"/>
              <a:gd name="csY5" fmla="*/ 0 h 914400"/>
              <a:gd name="csX6" fmla="*/ 1152144 w 1152144"/>
              <a:gd name="csY6" fmla="*/ 548640 h 914400"/>
              <a:gd name="csX0" fmla="*/ 1060704 w 1060704"/>
              <a:gd name="csY0" fmla="*/ 457200 h 914400"/>
              <a:gd name="csX1" fmla="*/ 832104 w 1060704"/>
              <a:gd name="csY1" fmla="*/ 914400 h 914400"/>
              <a:gd name="csX2" fmla="*/ 228600 w 1060704"/>
              <a:gd name="csY2" fmla="*/ 914400 h 914400"/>
              <a:gd name="csX3" fmla="*/ 0 w 1060704"/>
              <a:gd name="csY3" fmla="*/ 457200 h 914400"/>
              <a:gd name="csX4" fmla="*/ 228600 w 1060704"/>
              <a:gd name="csY4" fmla="*/ 0 h 914400"/>
              <a:gd name="csX5" fmla="*/ 832104 w 1060704"/>
              <a:gd name="csY5" fmla="*/ 0 h 914400"/>
              <a:gd name="csX0" fmla="*/ 832104 w 832104"/>
              <a:gd name="csY0" fmla="*/ 914400 h 914400"/>
              <a:gd name="csX1" fmla="*/ 228600 w 832104"/>
              <a:gd name="csY1" fmla="*/ 914400 h 914400"/>
              <a:gd name="csX2" fmla="*/ 0 w 832104"/>
              <a:gd name="csY2" fmla="*/ 457200 h 914400"/>
              <a:gd name="csX3" fmla="*/ 228600 w 832104"/>
              <a:gd name="csY3" fmla="*/ 0 h 914400"/>
              <a:gd name="csX4" fmla="*/ 832104 w 832104"/>
              <a:gd name="csY4" fmla="*/ 0 h 914400"/>
              <a:gd name="csX0" fmla="*/ 832104 w 832104"/>
              <a:gd name="csY0" fmla="*/ 914400 h 914400"/>
              <a:gd name="csX1" fmla="*/ 0 w 832104"/>
              <a:gd name="csY1" fmla="*/ 457200 h 914400"/>
              <a:gd name="csX2" fmla="*/ 228600 w 832104"/>
              <a:gd name="csY2" fmla="*/ 0 h 914400"/>
              <a:gd name="csX3" fmla="*/ 832104 w 832104"/>
              <a:gd name="csY3" fmla="*/ 0 h 914400"/>
              <a:gd name="csX0" fmla="*/ 0 w 832104"/>
              <a:gd name="csY0" fmla="*/ 457200 h 457200"/>
              <a:gd name="csX1" fmla="*/ 228600 w 832104"/>
              <a:gd name="csY1" fmla="*/ 0 h 457200"/>
              <a:gd name="csX2" fmla="*/ 832104 w 832104"/>
              <a:gd name="csY2" fmla="*/ 0 h 457200"/>
              <a:gd name="csX0" fmla="*/ 0 w 720893"/>
              <a:gd name="csY0" fmla="*/ 271848 h 271848"/>
              <a:gd name="csX1" fmla="*/ 117389 w 720893"/>
              <a:gd name="csY1" fmla="*/ 0 h 271848"/>
              <a:gd name="csX2" fmla="*/ 720893 w 720893"/>
              <a:gd name="csY2" fmla="*/ 0 h 2718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720893" h="271848">
                <a:moveTo>
                  <a:pt x="0" y="271848"/>
                </a:moveTo>
                <a:lnTo>
                  <a:pt x="117389" y="0"/>
                </a:lnTo>
                <a:lnTo>
                  <a:pt x="720893" y="0"/>
                </a:lnTo>
              </a:path>
            </a:pathLst>
          </a:custGeom>
          <a:noFill/>
          <a:ln w="158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4" name="六边形 389">
            <a:extLst>
              <a:ext uri="{FF2B5EF4-FFF2-40B4-BE49-F238E27FC236}">
                <a16:creationId xmlns:a16="http://schemas.microsoft.com/office/drawing/2014/main" id="{82586CCC-4EDA-0702-8CCA-FEE8E9EE2135}"/>
              </a:ext>
            </a:extLst>
          </p:cNvPr>
          <p:cNvSpPr/>
          <p:nvPr/>
        </p:nvSpPr>
        <p:spPr>
          <a:xfrm rot="5400000" flipH="1">
            <a:off x="10990043" y="2897264"/>
            <a:ext cx="360000" cy="271848"/>
          </a:xfrm>
          <a:custGeom>
            <a:avLst/>
            <a:gdLst>
              <a:gd name="csX0" fmla="*/ 0 w 1060704"/>
              <a:gd name="csY0" fmla="*/ 457200 h 914400"/>
              <a:gd name="csX1" fmla="*/ 228600 w 1060704"/>
              <a:gd name="csY1" fmla="*/ 0 h 914400"/>
              <a:gd name="csX2" fmla="*/ 832104 w 1060704"/>
              <a:gd name="csY2" fmla="*/ 0 h 914400"/>
              <a:gd name="csX3" fmla="*/ 1060704 w 1060704"/>
              <a:gd name="csY3" fmla="*/ 457200 h 914400"/>
              <a:gd name="csX4" fmla="*/ 832104 w 1060704"/>
              <a:gd name="csY4" fmla="*/ 914400 h 914400"/>
              <a:gd name="csX5" fmla="*/ 228600 w 1060704"/>
              <a:gd name="csY5" fmla="*/ 914400 h 914400"/>
              <a:gd name="csX6" fmla="*/ 0 w 1060704"/>
              <a:gd name="csY6" fmla="*/ 457200 h 914400"/>
              <a:gd name="csX0" fmla="*/ 1060704 w 1152144"/>
              <a:gd name="csY0" fmla="*/ 457200 h 914400"/>
              <a:gd name="csX1" fmla="*/ 832104 w 1152144"/>
              <a:gd name="csY1" fmla="*/ 914400 h 914400"/>
              <a:gd name="csX2" fmla="*/ 228600 w 1152144"/>
              <a:gd name="csY2" fmla="*/ 914400 h 914400"/>
              <a:gd name="csX3" fmla="*/ 0 w 1152144"/>
              <a:gd name="csY3" fmla="*/ 457200 h 914400"/>
              <a:gd name="csX4" fmla="*/ 228600 w 1152144"/>
              <a:gd name="csY4" fmla="*/ 0 h 914400"/>
              <a:gd name="csX5" fmla="*/ 832104 w 1152144"/>
              <a:gd name="csY5" fmla="*/ 0 h 914400"/>
              <a:gd name="csX6" fmla="*/ 1152144 w 1152144"/>
              <a:gd name="csY6" fmla="*/ 548640 h 914400"/>
              <a:gd name="csX0" fmla="*/ 1060704 w 1060704"/>
              <a:gd name="csY0" fmla="*/ 457200 h 914400"/>
              <a:gd name="csX1" fmla="*/ 832104 w 1060704"/>
              <a:gd name="csY1" fmla="*/ 914400 h 914400"/>
              <a:gd name="csX2" fmla="*/ 228600 w 1060704"/>
              <a:gd name="csY2" fmla="*/ 914400 h 914400"/>
              <a:gd name="csX3" fmla="*/ 0 w 1060704"/>
              <a:gd name="csY3" fmla="*/ 457200 h 914400"/>
              <a:gd name="csX4" fmla="*/ 228600 w 1060704"/>
              <a:gd name="csY4" fmla="*/ 0 h 914400"/>
              <a:gd name="csX5" fmla="*/ 832104 w 1060704"/>
              <a:gd name="csY5" fmla="*/ 0 h 914400"/>
              <a:gd name="csX0" fmla="*/ 832104 w 832104"/>
              <a:gd name="csY0" fmla="*/ 914400 h 914400"/>
              <a:gd name="csX1" fmla="*/ 228600 w 832104"/>
              <a:gd name="csY1" fmla="*/ 914400 h 914400"/>
              <a:gd name="csX2" fmla="*/ 0 w 832104"/>
              <a:gd name="csY2" fmla="*/ 457200 h 914400"/>
              <a:gd name="csX3" fmla="*/ 228600 w 832104"/>
              <a:gd name="csY3" fmla="*/ 0 h 914400"/>
              <a:gd name="csX4" fmla="*/ 832104 w 832104"/>
              <a:gd name="csY4" fmla="*/ 0 h 914400"/>
              <a:gd name="csX0" fmla="*/ 832104 w 832104"/>
              <a:gd name="csY0" fmla="*/ 914400 h 914400"/>
              <a:gd name="csX1" fmla="*/ 0 w 832104"/>
              <a:gd name="csY1" fmla="*/ 457200 h 914400"/>
              <a:gd name="csX2" fmla="*/ 228600 w 832104"/>
              <a:gd name="csY2" fmla="*/ 0 h 914400"/>
              <a:gd name="csX3" fmla="*/ 832104 w 832104"/>
              <a:gd name="csY3" fmla="*/ 0 h 914400"/>
              <a:gd name="csX0" fmla="*/ 0 w 832104"/>
              <a:gd name="csY0" fmla="*/ 457200 h 457200"/>
              <a:gd name="csX1" fmla="*/ 228600 w 832104"/>
              <a:gd name="csY1" fmla="*/ 0 h 457200"/>
              <a:gd name="csX2" fmla="*/ 832104 w 832104"/>
              <a:gd name="csY2" fmla="*/ 0 h 457200"/>
              <a:gd name="csX0" fmla="*/ 0 w 720893"/>
              <a:gd name="csY0" fmla="*/ 271848 h 271848"/>
              <a:gd name="csX1" fmla="*/ 117389 w 720893"/>
              <a:gd name="csY1" fmla="*/ 0 h 271848"/>
              <a:gd name="csX2" fmla="*/ 720893 w 720893"/>
              <a:gd name="csY2" fmla="*/ 0 h 2718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720893" h="271848">
                <a:moveTo>
                  <a:pt x="0" y="271848"/>
                </a:moveTo>
                <a:lnTo>
                  <a:pt x="117389" y="0"/>
                </a:lnTo>
                <a:lnTo>
                  <a:pt x="720893" y="0"/>
                </a:lnTo>
              </a:path>
            </a:pathLst>
          </a:custGeom>
          <a:noFill/>
          <a:ln w="15875">
            <a:solidFill>
              <a:schemeClr val="accent1">
                <a:lumMod val="40000"/>
                <a:lumOff val="6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5" name="六边形 389">
            <a:extLst>
              <a:ext uri="{FF2B5EF4-FFF2-40B4-BE49-F238E27FC236}">
                <a16:creationId xmlns:a16="http://schemas.microsoft.com/office/drawing/2014/main" id="{5BC065D1-8ADD-AD96-F4BB-3D85036B023B}"/>
              </a:ext>
            </a:extLst>
          </p:cNvPr>
          <p:cNvSpPr/>
          <p:nvPr/>
        </p:nvSpPr>
        <p:spPr>
          <a:xfrm rot="5400000" flipH="1" flipV="1">
            <a:off x="9503559" y="2897345"/>
            <a:ext cx="360000" cy="271848"/>
          </a:xfrm>
          <a:custGeom>
            <a:avLst/>
            <a:gdLst>
              <a:gd name="csX0" fmla="*/ 0 w 1060704"/>
              <a:gd name="csY0" fmla="*/ 457200 h 914400"/>
              <a:gd name="csX1" fmla="*/ 228600 w 1060704"/>
              <a:gd name="csY1" fmla="*/ 0 h 914400"/>
              <a:gd name="csX2" fmla="*/ 832104 w 1060704"/>
              <a:gd name="csY2" fmla="*/ 0 h 914400"/>
              <a:gd name="csX3" fmla="*/ 1060704 w 1060704"/>
              <a:gd name="csY3" fmla="*/ 457200 h 914400"/>
              <a:gd name="csX4" fmla="*/ 832104 w 1060704"/>
              <a:gd name="csY4" fmla="*/ 914400 h 914400"/>
              <a:gd name="csX5" fmla="*/ 228600 w 1060704"/>
              <a:gd name="csY5" fmla="*/ 914400 h 914400"/>
              <a:gd name="csX6" fmla="*/ 0 w 1060704"/>
              <a:gd name="csY6" fmla="*/ 457200 h 914400"/>
              <a:gd name="csX0" fmla="*/ 1060704 w 1152144"/>
              <a:gd name="csY0" fmla="*/ 457200 h 914400"/>
              <a:gd name="csX1" fmla="*/ 832104 w 1152144"/>
              <a:gd name="csY1" fmla="*/ 914400 h 914400"/>
              <a:gd name="csX2" fmla="*/ 228600 w 1152144"/>
              <a:gd name="csY2" fmla="*/ 914400 h 914400"/>
              <a:gd name="csX3" fmla="*/ 0 w 1152144"/>
              <a:gd name="csY3" fmla="*/ 457200 h 914400"/>
              <a:gd name="csX4" fmla="*/ 228600 w 1152144"/>
              <a:gd name="csY4" fmla="*/ 0 h 914400"/>
              <a:gd name="csX5" fmla="*/ 832104 w 1152144"/>
              <a:gd name="csY5" fmla="*/ 0 h 914400"/>
              <a:gd name="csX6" fmla="*/ 1152144 w 1152144"/>
              <a:gd name="csY6" fmla="*/ 548640 h 914400"/>
              <a:gd name="csX0" fmla="*/ 1060704 w 1060704"/>
              <a:gd name="csY0" fmla="*/ 457200 h 914400"/>
              <a:gd name="csX1" fmla="*/ 832104 w 1060704"/>
              <a:gd name="csY1" fmla="*/ 914400 h 914400"/>
              <a:gd name="csX2" fmla="*/ 228600 w 1060704"/>
              <a:gd name="csY2" fmla="*/ 914400 h 914400"/>
              <a:gd name="csX3" fmla="*/ 0 w 1060704"/>
              <a:gd name="csY3" fmla="*/ 457200 h 914400"/>
              <a:gd name="csX4" fmla="*/ 228600 w 1060704"/>
              <a:gd name="csY4" fmla="*/ 0 h 914400"/>
              <a:gd name="csX5" fmla="*/ 832104 w 1060704"/>
              <a:gd name="csY5" fmla="*/ 0 h 914400"/>
              <a:gd name="csX0" fmla="*/ 832104 w 832104"/>
              <a:gd name="csY0" fmla="*/ 914400 h 914400"/>
              <a:gd name="csX1" fmla="*/ 228600 w 832104"/>
              <a:gd name="csY1" fmla="*/ 914400 h 914400"/>
              <a:gd name="csX2" fmla="*/ 0 w 832104"/>
              <a:gd name="csY2" fmla="*/ 457200 h 914400"/>
              <a:gd name="csX3" fmla="*/ 228600 w 832104"/>
              <a:gd name="csY3" fmla="*/ 0 h 914400"/>
              <a:gd name="csX4" fmla="*/ 832104 w 832104"/>
              <a:gd name="csY4" fmla="*/ 0 h 914400"/>
              <a:gd name="csX0" fmla="*/ 832104 w 832104"/>
              <a:gd name="csY0" fmla="*/ 914400 h 914400"/>
              <a:gd name="csX1" fmla="*/ 0 w 832104"/>
              <a:gd name="csY1" fmla="*/ 457200 h 914400"/>
              <a:gd name="csX2" fmla="*/ 228600 w 832104"/>
              <a:gd name="csY2" fmla="*/ 0 h 914400"/>
              <a:gd name="csX3" fmla="*/ 832104 w 832104"/>
              <a:gd name="csY3" fmla="*/ 0 h 914400"/>
              <a:gd name="csX0" fmla="*/ 0 w 832104"/>
              <a:gd name="csY0" fmla="*/ 457200 h 457200"/>
              <a:gd name="csX1" fmla="*/ 228600 w 832104"/>
              <a:gd name="csY1" fmla="*/ 0 h 457200"/>
              <a:gd name="csX2" fmla="*/ 832104 w 832104"/>
              <a:gd name="csY2" fmla="*/ 0 h 457200"/>
              <a:gd name="csX0" fmla="*/ 0 w 720893"/>
              <a:gd name="csY0" fmla="*/ 271848 h 271848"/>
              <a:gd name="csX1" fmla="*/ 117389 w 720893"/>
              <a:gd name="csY1" fmla="*/ 0 h 271848"/>
              <a:gd name="csX2" fmla="*/ 720893 w 720893"/>
              <a:gd name="csY2" fmla="*/ 0 h 2718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720893" h="271848">
                <a:moveTo>
                  <a:pt x="0" y="271848"/>
                </a:moveTo>
                <a:lnTo>
                  <a:pt x="117389" y="0"/>
                </a:lnTo>
                <a:lnTo>
                  <a:pt x="720893" y="0"/>
                </a:lnTo>
              </a:path>
            </a:pathLst>
          </a:custGeom>
          <a:noFill/>
          <a:ln w="15875">
            <a:solidFill>
              <a:schemeClr val="accent2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8" name="直接箭头连接符 271">
            <a:extLst>
              <a:ext uri="{FF2B5EF4-FFF2-40B4-BE49-F238E27FC236}">
                <a16:creationId xmlns:a16="http://schemas.microsoft.com/office/drawing/2014/main" id="{7B35BE59-829F-F9CC-7EE2-E3726266C01C}"/>
              </a:ext>
            </a:extLst>
          </p:cNvPr>
          <p:cNvCxnSpPr>
            <a:cxnSpLocks/>
            <a:stCxn id="370" idx="4"/>
            <a:endCxn id="120" idx="0"/>
          </p:cNvCxnSpPr>
          <p:nvPr/>
        </p:nvCxnSpPr>
        <p:spPr>
          <a:xfrm>
            <a:off x="11208389" y="3669310"/>
            <a:ext cx="1215617" cy="2232447"/>
          </a:xfrm>
          <a:prstGeom prst="curved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决策 461">
            <a:extLst>
              <a:ext uri="{FF2B5EF4-FFF2-40B4-BE49-F238E27FC236}">
                <a16:creationId xmlns:a16="http://schemas.microsoft.com/office/drawing/2014/main" id="{F2D5BA1D-819E-A3D7-2A9F-F07B4B5248DF}"/>
              </a:ext>
            </a:extLst>
          </p:cNvPr>
          <p:cNvSpPr/>
          <p:nvPr/>
        </p:nvSpPr>
        <p:spPr>
          <a:xfrm>
            <a:off x="9485590" y="4532289"/>
            <a:ext cx="1932249" cy="759612"/>
          </a:xfrm>
          <a:prstGeom prst="flowChartDecision">
            <a:avLst/>
          </a:prstGeom>
          <a:solidFill>
            <a:schemeClr val="accent4">
              <a:lumMod val="40000"/>
              <a:lumOff val="60000"/>
            </a:schemeClr>
          </a:solidFill>
          <a:ln w="152400" cap="flat" cmpd="dbl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1724940"/>
                      <a:gd name="csY0" fmla="*/ 372900 h 745800"/>
                      <a:gd name="csX1" fmla="*/ 448484 w 1724940"/>
                      <a:gd name="csY1" fmla="*/ 178992 h 745800"/>
                      <a:gd name="csX2" fmla="*/ 862470 w 1724940"/>
                      <a:gd name="csY2" fmla="*/ 0 h 745800"/>
                      <a:gd name="csX3" fmla="*/ 1267831 w 1724940"/>
                      <a:gd name="csY3" fmla="*/ 175263 h 745800"/>
                      <a:gd name="csX4" fmla="*/ 1724940 w 1724940"/>
                      <a:gd name="csY4" fmla="*/ 372900 h 745800"/>
                      <a:gd name="csX5" fmla="*/ 1310954 w 1724940"/>
                      <a:gd name="csY5" fmla="*/ 551892 h 745800"/>
                      <a:gd name="csX6" fmla="*/ 862470 w 1724940"/>
                      <a:gd name="csY6" fmla="*/ 745800 h 745800"/>
                      <a:gd name="csX7" fmla="*/ 439860 w 1724940"/>
                      <a:gd name="csY7" fmla="*/ 563079 h 745800"/>
                      <a:gd name="csX8" fmla="*/ 0 w 1724940"/>
                      <a:gd name="csY8" fmla="*/ 372900 h 74580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1724940" h="745800" fill="none" extrusionOk="0">
                        <a:moveTo>
                          <a:pt x="0" y="372900"/>
                        </a:moveTo>
                        <a:cubicBezTo>
                          <a:pt x="147611" y="272223"/>
                          <a:pt x="276351" y="305606"/>
                          <a:pt x="448484" y="178992"/>
                        </a:cubicBezTo>
                        <a:cubicBezTo>
                          <a:pt x="620618" y="52378"/>
                          <a:pt x="679207" y="79305"/>
                          <a:pt x="862470" y="0"/>
                        </a:cubicBezTo>
                        <a:cubicBezTo>
                          <a:pt x="1022806" y="32191"/>
                          <a:pt x="1119803" y="147664"/>
                          <a:pt x="1267831" y="175263"/>
                        </a:cubicBezTo>
                        <a:cubicBezTo>
                          <a:pt x="1415859" y="202862"/>
                          <a:pt x="1526919" y="337934"/>
                          <a:pt x="1724940" y="372900"/>
                        </a:cubicBezTo>
                        <a:cubicBezTo>
                          <a:pt x="1643822" y="447372"/>
                          <a:pt x="1461299" y="465797"/>
                          <a:pt x="1310954" y="551892"/>
                        </a:cubicBezTo>
                        <a:cubicBezTo>
                          <a:pt x="1160609" y="637987"/>
                          <a:pt x="1000940" y="679781"/>
                          <a:pt x="862470" y="745800"/>
                        </a:cubicBezTo>
                        <a:cubicBezTo>
                          <a:pt x="745860" y="745052"/>
                          <a:pt x="580500" y="568620"/>
                          <a:pt x="439860" y="563079"/>
                        </a:cubicBezTo>
                        <a:cubicBezTo>
                          <a:pt x="299220" y="557538"/>
                          <a:pt x="186007" y="452340"/>
                          <a:pt x="0" y="372900"/>
                        </a:cubicBezTo>
                        <a:close/>
                      </a:path>
                      <a:path w="1724940" h="745800" stroke="0" extrusionOk="0">
                        <a:moveTo>
                          <a:pt x="0" y="372900"/>
                        </a:moveTo>
                        <a:cubicBezTo>
                          <a:pt x="122465" y="301568"/>
                          <a:pt x="278407" y="306694"/>
                          <a:pt x="422610" y="190179"/>
                        </a:cubicBezTo>
                        <a:cubicBezTo>
                          <a:pt x="566813" y="73664"/>
                          <a:pt x="728222" y="83118"/>
                          <a:pt x="862470" y="0"/>
                        </a:cubicBezTo>
                        <a:cubicBezTo>
                          <a:pt x="1038210" y="66932"/>
                          <a:pt x="1098391" y="160479"/>
                          <a:pt x="1310954" y="193908"/>
                        </a:cubicBezTo>
                        <a:cubicBezTo>
                          <a:pt x="1523517" y="227337"/>
                          <a:pt x="1570740" y="333372"/>
                          <a:pt x="1724940" y="372900"/>
                        </a:cubicBezTo>
                        <a:cubicBezTo>
                          <a:pt x="1573015" y="458198"/>
                          <a:pt x="1473159" y="428671"/>
                          <a:pt x="1310954" y="551892"/>
                        </a:cubicBezTo>
                        <a:cubicBezTo>
                          <a:pt x="1148749" y="675113"/>
                          <a:pt x="951031" y="697986"/>
                          <a:pt x="862470" y="745800"/>
                        </a:cubicBezTo>
                        <a:cubicBezTo>
                          <a:pt x="710213" y="698084"/>
                          <a:pt x="582914" y="623652"/>
                          <a:pt x="448484" y="566808"/>
                        </a:cubicBezTo>
                        <a:cubicBezTo>
                          <a:pt x="314054" y="509964"/>
                          <a:pt x="151162" y="412382"/>
                          <a:pt x="0" y="37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Extractor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3" name="直接箭头连接符 271">
            <a:extLst>
              <a:ext uri="{FF2B5EF4-FFF2-40B4-BE49-F238E27FC236}">
                <a16:creationId xmlns:a16="http://schemas.microsoft.com/office/drawing/2014/main" id="{9DF3D781-20CD-7CE9-1241-325FC057029B}"/>
              </a:ext>
            </a:extLst>
          </p:cNvPr>
          <p:cNvCxnSpPr>
            <a:cxnSpLocks/>
          </p:cNvCxnSpPr>
          <p:nvPr/>
        </p:nvCxnSpPr>
        <p:spPr>
          <a:xfrm>
            <a:off x="10443120" y="4142780"/>
            <a:ext cx="0" cy="29544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文本框 471">
            <a:extLst>
              <a:ext uri="{FF2B5EF4-FFF2-40B4-BE49-F238E27FC236}">
                <a16:creationId xmlns:a16="http://schemas.microsoft.com/office/drawing/2014/main" id="{5815243C-A14A-1B00-F519-FB68B0F9B2E4}"/>
              </a:ext>
            </a:extLst>
          </p:cNvPr>
          <p:cNvSpPr txBox="1"/>
          <p:nvPr/>
        </p:nvSpPr>
        <p:spPr>
          <a:xfrm>
            <a:off x="9769699" y="4116157"/>
            <a:ext cx="837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</a:t>
            </a:r>
            <a:endParaRPr lang="zh-CN" altLang="en-US" sz="1400" dirty="0"/>
          </a:p>
        </p:txBody>
      </p:sp>
      <p:cxnSp>
        <p:nvCxnSpPr>
          <p:cNvPr id="473" name="直接箭头连接符 271">
            <a:extLst>
              <a:ext uri="{FF2B5EF4-FFF2-40B4-BE49-F238E27FC236}">
                <a16:creationId xmlns:a16="http://schemas.microsoft.com/office/drawing/2014/main" id="{B7DF5862-5AAE-F40C-5567-84A613977B70}"/>
              </a:ext>
            </a:extLst>
          </p:cNvPr>
          <p:cNvCxnSpPr>
            <a:cxnSpLocks/>
          </p:cNvCxnSpPr>
          <p:nvPr/>
        </p:nvCxnSpPr>
        <p:spPr>
          <a:xfrm>
            <a:off x="10465829" y="5357192"/>
            <a:ext cx="0" cy="295442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文本框 473">
            <a:extLst>
              <a:ext uri="{FF2B5EF4-FFF2-40B4-BE49-F238E27FC236}">
                <a16:creationId xmlns:a16="http://schemas.microsoft.com/office/drawing/2014/main" id="{5874FE66-DDEC-FD8B-EE5A-0A068BD9CFFE}"/>
              </a:ext>
            </a:extLst>
          </p:cNvPr>
          <p:cNvSpPr txBox="1"/>
          <p:nvPr/>
        </p:nvSpPr>
        <p:spPr>
          <a:xfrm>
            <a:off x="10468000" y="5316357"/>
            <a:ext cx="962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endParaRPr lang="zh-CN" altLang="en-US" sz="1400" dirty="0"/>
          </a:p>
        </p:txBody>
      </p:sp>
      <p:cxnSp>
        <p:nvCxnSpPr>
          <p:cNvPr id="481" name="直接箭头连接符 271">
            <a:extLst>
              <a:ext uri="{FF2B5EF4-FFF2-40B4-BE49-F238E27FC236}">
                <a16:creationId xmlns:a16="http://schemas.microsoft.com/office/drawing/2014/main" id="{3452D72C-335F-902E-A8C5-BDF4D46DE2BD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11231098" y="6157366"/>
            <a:ext cx="815166" cy="1692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文本框 488">
            <a:extLst>
              <a:ext uri="{FF2B5EF4-FFF2-40B4-BE49-F238E27FC236}">
                <a16:creationId xmlns:a16="http://schemas.microsoft.com/office/drawing/2014/main" id="{D7D2E174-4581-9592-4518-DBD21F86E892}"/>
              </a:ext>
            </a:extLst>
          </p:cNvPr>
          <p:cNvSpPr txBox="1"/>
          <p:nvPr/>
        </p:nvSpPr>
        <p:spPr>
          <a:xfrm>
            <a:off x="9865557" y="40505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文本框 489">
                <a:extLst>
                  <a:ext uri="{FF2B5EF4-FFF2-40B4-BE49-F238E27FC236}">
                    <a16:creationId xmlns:a16="http://schemas.microsoft.com/office/drawing/2014/main" id="{56C7D91A-0577-3019-01F5-A09E83403A47}"/>
                  </a:ext>
                </a:extLst>
              </p:cNvPr>
              <p:cNvSpPr txBox="1"/>
              <p:nvPr/>
            </p:nvSpPr>
            <p:spPr>
              <a:xfrm flipH="1">
                <a:off x="11507349" y="5887032"/>
                <a:ext cx="243117" cy="287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zh-CN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90" name="文本框 489">
                <a:extLst>
                  <a:ext uri="{FF2B5EF4-FFF2-40B4-BE49-F238E27FC236}">
                    <a16:creationId xmlns:a16="http://schemas.microsoft.com/office/drawing/2014/main" id="{56C7D91A-0577-3019-01F5-A09E8340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507349" y="5887032"/>
                <a:ext cx="243117" cy="287259"/>
              </a:xfrm>
              <a:prstGeom prst="rect">
                <a:avLst/>
              </a:prstGeom>
              <a:blipFill>
                <a:blip r:embed="rId7"/>
                <a:stretch>
                  <a:fillRect l="-15000" r="-5000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文本框 495">
                <a:extLst>
                  <a:ext uri="{FF2B5EF4-FFF2-40B4-BE49-F238E27FC236}">
                    <a16:creationId xmlns:a16="http://schemas.microsoft.com/office/drawing/2014/main" id="{EFEB73D8-510F-4140-08B6-B0467BACACA9}"/>
                  </a:ext>
                </a:extLst>
              </p:cNvPr>
              <p:cNvSpPr txBox="1"/>
              <p:nvPr/>
            </p:nvSpPr>
            <p:spPr>
              <a:xfrm>
                <a:off x="9548576" y="2013799"/>
                <a:ext cx="635453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" altLang="zh-CN" sz="1400" i="1">
                              <a:latin typeface="Cambria Math" panose="02040503050406030204" pitchFamily="18" charset="0"/>
                            </a:rPr>
                            <m:t>High</m:t>
                          </m:r>
                          <m:r>
                            <a:rPr kumimoji="1" lang="zh-CN" alt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" altLang="zh-CN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" altLang="zh-CN" sz="1400" i="1">
                              <a:latin typeface="Cambria Math" panose="02040503050406030204" pitchFamily="18" charset="0"/>
                            </a:rPr>
                            <m:t>𝑐𝑜𝑔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96" name="文本框 495">
                <a:extLst>
                  <a:ext uri="{FF2B5EF4-FFF2-40B4-BE49-F238E27FC236}">
                    <a16:creationId xmlns:a16="http://schemas.microsoft.com/office/drawing/2014/main" id="{EFEB73D8-510F-4140-08B6-B0467BACA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576" y="2013799"/>
                <a:ext cx="635453" cy="325282"/>
              </a:xfrm>
              <a:prstGeom prst="rect">
                <a:avLst/>
              </a:prstGeom>
              <a:blipFill>
                <a:blip r:embed="rId8"/>
                <a:stretch>
                  <a:fillRect r="-34615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矩形: 圆角 72">
            <a:extLst>
              <a:ext uri="{FF2B5EF4-FFF2-40B4-BE49-F238E27FC236}">
                <a16:creationId xmlns:a16="http://schemas.microsoft.com/office/drawing/2014/main" id="{79BD571A-A687-EF99-D6CA-7BF96A217559}"/>
              </a:ext>
            </a:extLst>
          </p:cNvPr>
          <p:cNvSpPr/>
          <p:nvPr/>
        </p:nvSpPr>
        <p:spPr>
          <a:xfrm>
            <a:off x="882755" y="1001189"/>
            <a:ext cx="7049518" cy="5034149"/>
          </a:xfrm>
          <a:prstGeom prst="roundRect">
            <a:avLst>
              <a:gd name="adj" fmla="val 4219"/>
            </a:avLst>
          </a:prstGeom>
          <a:noFill/>
          <a:ln w="19050">
            <a:solidFill>
              <a:srgbClr val="4472C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0" name="矩形: 圆角 10">
            <a:extLst>
              <a:ext uri="{FF2B5EF4-FFF2-40B4-BE49-F238E27FC236}">
                <a16:creationId xmlns:a16="http://schemas.microsoft.com/office/drawing/2014/main" id="{87131423-1AE2-A0FD-C1B1-C1A9B234DF32}"/>
              </a:ext>
            </a:extLst>
          </p:cNvPr>
          <p:cNvSpPr>
            <a:spLocks noChangeAspect="1"/>
          </p:cNvSpPr>
          <p:nvPr/>
        </p:nvSpPr>
        <p:spPr>
          <a:xfrm rot="10800000">
            <a:off x="7658255" y="3482878"/>
            <a:ext cx="173471" cy="36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" name="矩形: 圆角 118">
            <a:extLst>
              <a:ext uri="{FF2B5EF4-FFF2-40B4-BE49-F238E27FC236}">
                <a16:creationId xmlns:a16="http://schemas.microsoft.com/office/drawing/2014/main" id="{0C992D04-B6DE-E0D1-C4E3-85BA6AA4ECB2}"/>
              </a:ext>
            </a:extLst>
          </p:cNvPr>
          <p:cNvSpPr/>
          <p:nvPr/>
        </p:nvSpPr>
        <p:spPr>
          <a:xfrm>
            <a:off x="8128025" y="994310"/>
            <a:ext cx="4838207" cy="5720815"/>
          </a:xfrm>
          <a:prstGeom prst="roundRect">
            <a:avLst>
              <a:gd name="adj" fmla="val 4219"/>
            </a:avLst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584335B3-F96D-1350-2F02-1C017D843CF7}"/>
              </a:ext>
            </a:extLst>
          </p:cNvPr>
          <p:cNvSpPr txBox="1"/>
          <p:nvPr/>
        </p:nvSpPr>
        <p:spPr>
          <a:xfrm>
            <a:off x="11986081" y="1017398"/>
            <a:ext cx="104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ADORE</a:t>
            </a:r>
            <a:endParaRPr lang="zh-CN" altLang="en-US" dirty="0"/>
          </a:p>
        </p:txBody>
      </p:sp>
      <p:sp>
        <p:nvSpPr>
          <p:cNvPr id="517" name="矩形: 圆角 10">
            <a:extLst>
              <a:ext uri="{FF2B5EF4-FFF2-40B4-BE49-F238E27FC236}">
                <a16:creationId xmlns:a16="http://schemas.microsoft.com/office/drawing/2014/main" id="{6A83C7C4-49F5-B07D-C98F-419DDF0C7633}"/>
              </a:ext>
            </a:extLst>
          </p:cNvPr>
          <p:cNvSpPr>
            <a:spLocks noChangeAspect="1"/>
          </p:cNvSpPr>
          <p:nvPr/>
        </p:nvSpPr>
        <p:spPr>
          <a:xfrm rot="10800000">
            <a:off x="882755" y="6480000"/>
            <a:ext cx="173471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文本框 517">
            <a:extLst>
              <a:ext uri="{FF2B5EF4-FFF2-40B4-BE49-F238E27FC236}">
                <a16:creationId xmlns:a16="http://schemas.microsoft.com/office/drawing/2014/main" id="{49C80FD1-039A-E62A-24FC-98D5C389ECBF}"/>
              </a:ext>
            </a:extLst>
          </p:cNvPr>
          <p:cNvSpPr txBox="1"/>
          <p:nvPr/>
        </p:nvSpPr>
        <p:spPr>
          <a:xfrm>
            <a:off x="1063589" y="6480000"/>
            <a:ext cx="1564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Feature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1" name="矩形: 圆角 10">
            <a:extLst>
              <a:ext uri="{FF2B5EF4-FFF2-40B4-BE49-F238E27FC236}">
                <a16:creationId xmlns:a16="http://schemas.microsoft.com/office/drawing/2014/main" id="{9EBFA0E5-A032-77F1-3C44-3D93016FB7E8}"/>
              </a:ext>
            </a:extLst>
          </p:cNvPr>
          <p:cNvSpPr>
            <a:spLocks noChangeAspect="1"/>
          </p:cNvSpPr>
          <p:nvPr/>
        </p:nvSpPr>
        <p:spPr>
          <a:xfrm rot="10800000">
            <a:off x="2631709" y="6479494"/>
            <a:ext cx="173024" cy="35907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矩形: 圆角 10">
            <a:extLst>
              <a:ext uri="{FF2B5EF4-FFF2-40B4-BE49-F238E27FC236}">
                <a16:creationId xmlns:a16="http://schemas.microsoft.com/office/drawing/2014/main" id="{9DD294CD-A2BA-528A-D35C-6B0EE108FD3D}"/>
              </a:ext>
            </a:extLst>
          </p:cNvPr>
          <p:cNvSpPr>
            <a:spLocks noChangeAspect="1"/>
          </p:cNvSpPr>
          <p:nvPr/>
        </p:nvSpPr>
        <p:spPr>
          <a:xfrm rot="10800000">
            <a:off x="2893735" y="6480000"/>
            <a:ext cx="173471" cy="360000"/>
          </a:xfrm>
          <a:prstGeom prst="roundRect">
            <a:avLst/>
          </a:prstGeom>
          <a:solidFill>
            <a:srgbClr val="F2AA8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3" name="文本框 522">
            <a:extLst>
              <a:ext uri="{FF2B5EF4-FFF2-40B4-BE49-F238E27FC236}">
                <a16:creationId xmlns:a16="http://schemas.microsoft.com/office/drawing/2014/main" id="{74E4BC45-ABC9-8167-6E16-7B8534663627}"/>
              </a:ext>
            </a:extLst>
          </p:cNvPr>
          <p:cNvSpPr txBox="1"/>
          <p:nvPr/>
        </p:nvSpPr>
        <p:spPr>
          <a:xfrm>
            <a:off x="3085966" y="6480000"/>
            <a:ext cx="1210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 Feature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5" name="文本框 524">
            <a:extLst>
              <a:ext uri="{FF2B5EF4-FFF2-40B4-BE49-F238E27FC236}">
                <a16:creationId xmlns:a16="http://schemas.microsoft.com/office/drawing/2014/main" id="{B94FE4CA-04FB-4541-1070-1C5C25D2DB1F}"/>
              </a:ext>
            </a:extLst>
          </p:cNvPr>
          <p:cNvSpPr txBox="1"/>
          <p:nvPr/>
        </p:nvSpPr>
        <p:spPr>
          <a:xfrm>
            <a:off x="4500307" y="6480000"/>
            <a:ext cx="1484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</a:p>
        </p:txBody>
      </p:sp>
      <p:sp>
        <p:nvSpPr>
          <p:cNvPr id="526" name="矩形: 圆角 10">
            <a:extLst>
              <a:ext uri="{FF2B5EF4-FFF2-40B4-BE49-F238E27FC236}">
                <a16:creationId xmlns:a16="http://schemas.microsoft.com/office/drawing/2014/main" id="{E82D72B4-60DC-BD06-F29A-8DFE51E362D6}"/>
              </a:ext>
            </a:extLst>
          </p:cNvPr>
          <p:cNvSpPr>
            <a:spLocks noChangeAspect="1"/>
          </p:cNvSpPr>
          <p:nvPr/>
        </p:nvSpPr>
        <p:spPr>
          <a:xfrm rot="10800000">
            <a:off x="4361188" y="6480000"/>
            <a:ext cx="173471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7" name="矩形: 圆角 10">
            <a:extLst>
              <a:ext uri="{FF2B5EF4-FFF2-40B4-BE49-F238E27FC236}">
                <a16:creationId xmlns:a16="http://schemas.microsoft.com/office/drawing/2014/main" id="{D2E8722E-6EAF-A233-86FB-4389B9631B5A}"/>
              </a:ext>
            </a:extLst>
          </p:cNvPr>
          <p:cNvSpPr>
            <a:spLocks noChangeAspect="1"/>
          </p:cNvSpPr>
          <p:nvPr/>
        </p:nvSpPr>
        <p:spPr>
          <a:xfrm rot="10800000">
            <a:off x="6061425" y="6481615"/>
            <a:ext cx="173471" cy="36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8" name="文本框 527">
            <a:extLst>
              <a:ext uri="{FF2B5EF4-FFF2-40B4-BE49-F238E27FC236}">
                <a16:creationId xmlns:a16="http://schemas.microsoft.com/office/drawing/2014/main" id="{41CABFDF-B5BC-D01D-1A6A-382AF2C2216B}"/>
              </a:ext>
            </a:extLst>
          </p:cNvPr>
          <p:cNvSpPr txBox="1"/>
          <p:nvPr/>
        </p:nvSpPr>
        <p:spPr>
          <a:xfrm>
            <a:off x="6248702" y="6509147"/>
            <a:ext cx="1272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</a:p>
        </p:txBody>
      </p:sp>
      <p:grpSp>
        <p:nvGrpSpPr>
          <p:cNvPr id="529" name="组合 528">
            <a:extLst>
              <a:ext uri="{FF2B5EF4-FFF2-40B4-BE49-F238E27FC236}">
                <a16:creationId xmlns:a16="http://schemas.microsoft.com/office/drawing/2014/main" id="{3F69E18E-1ADB-7B86-0F75-CF2CCAAA5E3C}"/>
              </a:ext>
            </a:extLst>
          </p:cNvPr>
          <p:cNvGrpSpPr>
            <a:grpSpLocks noChangeAspect="1"/>
          </p:cNvGrpSpPr>
          <p:nvPr/>
        </p:nvGrpSpPr>
        <p:grpSpPr>
          <a:xfrm>
            <a:off x="835450" y="6139812"/>
            <a:ext cx="287867" cy="287867"/>
            <a:chOff x="8901" y="2905"/>
            <a:chExt cx="340" cy="340"/>
          </a:xfrm>
        </p:grpSpPr>
        <p:sp>
          <p:nvSpPr>
            <p:cNvPr id="530" name="椭圆 529">
              <a:extLst>
                <a:ext uri="{FF2B5EF4-FFF2-40B4-BE49-F238E27FC236}">
                  <a16:creationId xmlns:a16="http://schemas.microsoft.com/office/drawing/2014/main" id="{EFC910A3-C97D-3F79-CF96-45430BA1C2F0}"/>
                </a:ext>
              </a:extLst>
            </p:cNvPr>
            <p:cNvSpPr/>
            <p:nvPr/>
          </p:nvSpPr>
          <p:spPr>
            <a:xfrm>
              <a:off x="8901" y="2905"/>
              <a:ext cx="340" cy="3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"/>
                <a:t>=</a:t>
              </a:r>
            </a:p>
          </p:txBody>
        </p:sp>
        <p:sp>
          <p:nvSpPr>
            <p:cNvPr id="531" name="椭圆 530">
              <a:extLst>
                <a:ext uri="{FF2B5EF4-FFF2-40B4-BE49-F238E27FC236}">
                  <a16:creationId xmlns:a16="http://schemas.microsoft.com/office/drawing/2014/main" id="{35CB058E-B01A-AB03-5131-4B4514DA13B8}"/>
                </a:ext>
              </a:extLst>
            </p:cNvPr>
            <p:cNvSpPr/>
            <p:nvPr/>
          </p:nvSpPr>
          <p:spPr>
            <a:xfrm>
              <a:off x="9044" y="3046"/>
              <a:ext cx="57" cy="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</p:grpSp>
      <p:sp>
        <p:nvSpPr>
          <p:cNvPr id="532" name="文本框 531">
            <a:extLst>
              <a:ext uri="{FF2B5EF4-FFF2-40B4-BE49-F238E27FC236}">
                <a16:creationId xmlns:a16="http://schemas.microsoft.com/office/drawing/2014/main" id="{FB29B55C-C8B7-5776-75A4-BF65E53DAF1E}"/>
              </a:ext>
            </a:extLst>
          </p:cNvPr>
          <p:cNvSpPr txBox="1"/>
          <p:nvPr/>
        </p:nvSpPr>
        <p:spPr>
          <a:xfrm>
            <a:off x="1077138" y="6139812"/>
            <a:ext cx="1474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Evidential Head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3" name="组合 532">
            <a:extLst>
              <a:ext uri="{FF2B5EF4-FFF2-40B4-BE49-F238E27FC236}">
                <a16:creationId xmlns:a16="http://schemas.microsoft.com/office/drawing/2014/main" id="{5BB95BF2-F042-18F2-170B-D4BDCA081ADA}"/>
              </a:ext>
            </a:extLst>
          </p:cNvPr>
          <p:cNvGrpSpPr>
            <a:grpSpLocks noChangeAspect="1"/>
          </p:cNvGrpSpPr>
          <p:nvPr/>
        </p:nvGrpSpPr>
        <p:grpSpPr>
          <a:xfrm>
            <a:off x="2408123" y="6139812"/>
            <a:ext cx="288000" cy="288000"/>
            <a:chOff x="4195" y="10163"/>
            <a:chExt cx="566" cy="566"/>
          </a:xfrm>
        </p:grpSpPr>
        <p:sp>
          <p:nvSpPr>
            <p:cNvPr id="534" name="Google Shape;3276;p52">
              <a:extLst>
                <a:ext uri="{FF2B5EF4-FFF2-40B4-BE49-F238E27FC236}">
                  <a16:creationId xmlns:a16="http://schemas.microsoft.com/office/drawing/2014/main" id="{53C9153A-B349-B424-279E-24BFA29C8D61}"/>
                </a:ext>
              </a:extLst>
            </p:cNvPr>
            <p:cNvSpPr/>
            <p:nvPr/>
          </p:nvSpPr>
          <p:spPr>
            <a:xfrm flipH="1">
              <a:off x="4195" y="10163"/>
              <a:ext cx="567" cy="567"/>
            </a:xfrm>
            <a:prstGeom prst="ellipse">
              <a:avLst/>
            </a:pr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algn="ctr"/>
              <a:endParaRPr sz="180" dirty="0">
                <a:solidFill>
                  <a:srgbClr val="666666"/>
                </a:solidFill>
              </a:endParaRPr>
            </a:p>
          </p:txBody>
        </p:sp>
        <p:sp>
          <p:nvSpPr>
            <p:cNvPr id="535" name="Google Shape;3277;p52">
              <a:extLst>
                <a:ext uri="{FF2B5EF4-FFF2-40B4-BE49-F238E27FC236}">
                  <a16:creationId xmlns:a16="http://schemas.microsoft.com/office/drawing/2014/main" id="{B36149A2-1788-7C26-6F3F-9DF95396DE50}"/>
                </a:ext>
              </a:extLst>
            </p:cNvPr>
            <p:cNvSpPr/>
            <p:nvPr/>
          </p:nvSpPr>
          <p:spPr>
            <a:xfrm flipH="1">
              <a:off x="4195" y="10328"/>
              <a:ext cx="556" cy="263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36" name="文本框 535">
            <a:extLst>
              <a:ext uri="{FF2B5EF4-FFF2-40B4-BE49-F238E27FC236}">
                <a16:creationId xmlns:a16="http://schemas.microsoft.com/office/drawing/2014/main" id="{191E3343-68D6-4974-107B-46CFAE3B4CA0}"/>
              </a:ext>
            </a:extLst>
          </p:cNvPr>
          <p:cNvSpPr txBox="1"/>
          <p:nvPr/>
        </p:nvSpPr>
        <p:spPr>
          <a:xfrm>
            <a:off x="2676480" y="6139812"/>
            <a:ext cx="1361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Gating Function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1" name="文本框 540">
            <a:extLst>
              <a:ext uri="{FF2B5EF4-FFF2-40B4-BE49-F238E27FC236}">
                <a16:creationId xmlns:a16="http://schemas.microsoft.com/office/drawing/2014/main" id="{81FD2F08-C775-7B84-1882-C40319E6D063}"/>
              </a:ext>
            </a:extLst>
          </p:cNvPr>
          <p:cNvSpPr txBox="1"/>
          <p:nvPr/>
        </p:nvSpPr>
        <p:spPr>
          <a:xfrm>
            <a:off x="4289682" y="6139812"/>
            <a:ext cx="1581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Element-Wise Sum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2" name="组合 541">
            <a:extLst>
              <a:ext uri="{FF2B5EF4-FFF2-40B4-BE49-F238E27FC236}">
                <a16:creationId xmlns:a16="http://schemas.microsoft.com/office/drawing/2014/main" id="{7B3C97F1-33DC-08BD-2334-823FE61C269A}"/>
              </a:ext>
            </a:extLst>
          </p:cNvPr>
          <p:cNvGrpSpPr>
            <a:grpSpLocks noChangeAspect="1"/>
          </p:cNvGrpSpPr>
          <p:nvPr/>
        </p:nvGrpSpPr>
        <p:grpSpPr>
          <a:xfrm>
            <a:off x="5859897" y="6140700"/>
            <a:ext cx="528277" cy="307777"/>
            <a:chOff x="8974613" y="3898932"/>
            <a:chExt cx="972498" cy="566583"/>
          </a:xfrm>
        </p:grpSpPr>
        <p:grpSp>
          <p:nvGrpSpPr>
            <p:cNvPr id="543" name="组合 542">
              <a:extLst>
                <a:ext uri="{FF2B5EF4-FFF2-40B4-BE49-F238E27FC236}">
                  <a16:creationId xmlns:a16="http://schemas.microsoft.com/office/drawing/2014/main" id="{A49B67A7-95AC-4B21-BD52-1BE605057C2A}"/>
                </a:ext>
              </a:extLst>
            </p:cNvPr>
            <p:cNvGrpSpPr/>
            <p:nvPr/>
          </p:nvGrpSpPr>
          <p:grpSpPr>
            <a:xfrm>
              <a:off x="8974613" y="3898932"/>
              <a:ext cx="972498" cy="566583"/>
              <a:chOff x="8974613" y="3898932"/>
              <a:chExt cx="972498" cy="566583"/>
            </a:xfrm>
          </p:grpSpPr>
          <p:sp>
            <p:nvSpPr>
              <p:cNvPr id="545" name="任意形状 544">
                <a:extLst>
                  <a:ext uri="{FF2B5EF4-FFF2-40B4-BE49-F238E27FC236}">
                    <a16:creationId xmlns:a16="http://schemas.microsoft.com/office/drawing/2014/main" id="{D6F9254C-39CC-C4AF-19AB-C24ECF4B34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040798" y="4300116"/>
                <a:ext cx="164100" cy="166013"/>
              </a:xfrm>
              <a:custGeom>
                <a:avLst/>
                <a:gdLst>
                  <a:gd name="csX0" fmla="*/ 0 w 164100"/>
                  <a:gd name="csY0" fmla="*/ 162269 h 166013"/>
                  <a:gd name="csX1" fmla="*/ 161018 w 164100"/>
                  <a:gd name="csY1" fmla="*/ 0 h 166013"/>
                  <a:gd name="csX2" fmla="*/ 164100 w 164100"/>
                  <a:gd name="csY2" fmla="*/ 3743 h 166013"/>
                  <a:gd name="csX3" fmla="*/ 3083 w 164100"/>
                  <a:gd name="csY3" fmla="*/ 166013 h 166013"/>
                  <a:gd name="csX4" fmla="*/ 0 w 164100"/>
                  <a:gd name="csY4" fmla="*/ 162269 h 1660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100" h="166013">
                    <a:moveTo>
                      <a:pt x="0" y="162269"/>
                    </a:moveTo>
                    <a:lnTo>
                      <a:pt x="161018" y="0"/>
                    </a:lnTo>
                    <a:lnTo>
                      <a:pt x="164100" y="3743"/>
                    </a:lnTo>
                    <a:lnTo>
                      <a:pt x="3083" y="166013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46" name="任意形状 545">
                <a:extLst>
                  <a:ext uri="{FF2B5EF4-FFF2-40B4-BE49-F238E27FC236}">
                    <a16:creationId xmlns:a16="http://schemas.microsoft.com/office/drawing/2014/main" id="{56D7D059-583B-E6BB-1D4E-FADC07CC8B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725770" y="4300462"/>
                <a:ext cx="164785" cy="165322"/>
              </a:xfrm>
              <a:custGeom>
                <a:avLst/>
                <a:gdLst>
                  <a:gd name="csX0" fmla="*/ 0 w 164785"/>
                  <a:gd name="csY0" fmla="*/ 162269 h 165322"/>
                  <a:gd name="csX1" fmla="*/ 161017 w 164785"/>
                  <a:gd name="csY1" fmla="*/ 0 h 165322"/>
                  <a:gd name="csX2" fmla="*/ 164785 w 164785"/>
                  <a:gd name="csY2" fmla="*/ 3053 h 165322"/>
                  <a:gd name="csX3" fmla="*/ 3767 w 164785"/>
                  <a:gd name="csY3" fmla="*/ 165322 h 165322"/>
                  <a:gd name="csX4" fmla="*/ 0 w 164785"/>
                  <a:gd name="csY4" fmla="*/ 162269 h 16532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785" h="165322">
                    <a:moveTo>
                      <a:pt x="0" y="162269"/>
                    </a:moveTo>
                    <a:lnTo>
                      <a:pt x="161017" y="0"/>
                    </a:lnTo>
                    <a:lnTo>
                      <a:pt x="164785" y="3053"/>
                    </a:lnTo>
                    <a:lnTo>
                      <a:pt x="3767" y="165322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47" name="任意形状 546">
                <a:extLst>
                  <a:ext uri="{FF2B5EF4-FFF2-40B4-BE49-F238E27FC236}">
                    <a16:creationId xmlns:a16="http://schemas.microsoft.com/office/drawing/2014/main" id="{5086550E-6A92-0176-3C70-C381E1A2D2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217247" y="3896626"/>
                <a:ext cx="288814" cy="305704"/>
              </a:xfrm>
              <a:custGeom>
                <a:avLst/>
                <a:gdLst>
                  <a:gd name="csX0" fmla="*/ 126545 w 288814"/>
                  <a:gd name="csY0" fmla="*/ 0 h 305704"/>
                  <a:gd name="csX1" fmla="*/ 288814 w 288814"/>
                  <a:gd name="csY1" fmla="*/ 161018 h 305704"/>
                  <a:gd name="csX2" fmla="*/ 264679 w 288814"/>
                  <a:gd name="csY2" fmla="*/ 190799 h 305704"/>
                  <a:gd name="csX3" fmla="*/ 231520 w 288814"/>
                  <a:gd name="csY3" fmla="*/ 273050 h 305704"/>
                  <a:gd name="csX4" fmla="*/ 228518 w 288814"/>
                  <a:gd name="csY4" fmla="*/ 305703 h 305704"/>
                  <a:gd name="csX5" fmla="*/ 0 w 288814"/>
                  <a:gd name="csY5" fmla="*/ 305704 h 305704"/>
                  <a:gd name="csX6" fmla="*/ 6936 w 288814"/>
                  <a:gd name="csY6" fmla="*/ 230258 h 305704"/>
                  <a:gd name="csX7" fmla="*/ 73256 w 288814"/>
                  <a:gd name="csY7" fmla="*/ 65756 h 305704"/>
                  <a:gd name="csX8" fmla="*/ 126545 w 288814"/>
                  <a:gd name="csY8" fmla="*/ 0 h 30570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88814" h="305704">
                    <a:moveTo>
                      <a:pt x="126545" y="0"/>
                    </a:moveTo>
                    <a:lnTo>
                      <a:pt x="288814" y="161018"/>
                    </a:lnTo>
                    <a:lnTo>
                      <a:pt x="264679" y="190799"/>
                    </a:lnTo>
                    <a:cubicBezTo>
                      <a:pt x="248039" y="216215"/>
                      <a:pt x="236988" y="244210"/>
                      <a:pt x="231520" y="273050"/>
                    </a:cubicBezTo>
                    <a:lnTo>
                      <a:pt x="228518" y="305703"/>
                    </a:lnTo>
                    <a:lnTo>
                      <a:pt x="0" y="305704"/>
                    </a:lnTo>
                    <a:lnTo>
                      <a:pt x="6936" y="230258"/>
                    </a:lnTo>
                    <a:cubicBezTo>
                      <a:pt x="17873" y="172578"/>
                      <a:pt x="39975" y="116588"/>
                      <a:pt x="73256" y="65756"/>
                    </a:cubicBezTo>
                    <a:lnTo>
                      <a:pt x="126545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48" name="任意形状 547">
                <a:extLst>
                  <a:ext uri="{FF2B5EF4-FFF2-40B4-BE49-F238E27FC236}">
                    <a16:creationId xmlns:a16="http://schemas.microsoft.com/office/drawing/2014/main" id="{D67ADFD0-B551-6230-A80D-52901F3034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422782" y="3906445"/>
                <a:ext cx="300813" cy="285787"/>
              </a:xfrm>
              <a:custGeom>
                <a:avLst/>
                <a:gdLst>
                  <a:gd name="csX0" fmla="*/ 0 w 300813"/>
                  <a:gd name="csY0" fmla="*/ 124769 h 285787"/>
                  <a:gd name="csX1" fmla="*/ 60160 w 300813"/>
                  <a:gd name="csY1" fmla="*/ 75238 h 285787"/>
                  <a:gd name="csX2" fmla="*/ 224144 w 300813"/>
                  <a:gd name="csY2" fmla="*/ 7647 h 285787"/>
                  <a:gd name="csX3" fmla="*/ 300813 w 300813"/>
                  <a:gd name="csY3" fmla="*/ 0 h 285787"/>
                  <a:gd name="csX4" fmla="*/ 300813 w 300813"/>
                  <a:gd name="csY4" fmla="*/ 228686 h 285787"/>
                  <a:gd name="csX5" fmla="*/ 268673 w 300813"/>
                  <a:gd name="csY5" fmla="*/ 231892 h 285787"/>
                  <a:gd name="csX6" fmla="*/ 186681 w 300813"/>
                  <a:gd name="csY6" fmla="*/ 265687 h 285787"/>
                  <a:gd name="csX7" fmla="*/ 162269 w 300813"/>
                  <a:gd name="csY7" fmla="*/ 285787 h 285787"/>
                  <a:gd name="csX8" fmla="*/ 0 w 300813"/>
                  <a:gd name="csY8" fmla="*/ 124769 h 28578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0813" h="285787">
                    <a:moveTo>
                      <a:pt x="0" y="124769"/>
                    </a:moveTo>
                    <a:lnTo>
                      <a:pt x="60160" y="75238"/>
                    </a:lnTo>
                    <a:cubicBezTo>
                      <a:pt x="110734" y="41564"/>
                      <a:pt x="166551" y="19029"/>
                      <a:pt x="224144" y="7647"/>
                    </a:cubicBezTo>
                    <a:lnTo>
                      <a:pt x="300813" y="0"/>
                    </a:lnTo>
                    <a:lnTo>
                      <a:pt x="300813" y="228686"/>
                    </a:lnTo>
                    <a:lnTo>
                      <a:pt x="268673" y="231892"/>
                    </a:lnTo>
                    <a:cubicBezTo>
                      <a:pt x="239877" y="237583"/>
                      <a:pt x="211968" y="248851"/>
                      <a:pt x="186681" y="265687"/>
                    </a:cubicBezTo>
                    <a:lnTo>
                      <a:pt x="162269" y="285787"/>
                    </a:lnTo>
                    <a:lnTo>
                      <a:pt x="0" y="124769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49" name="任意形状 548">
                <a:extLst>
                  <a:ext uri="{FF2B5EF4-FFF2-40B4-BE49-F238E27FC236}">
                    <a16:creationId xmlns:a16="http://schemas.microsoft.com/office/drawing/2014/main" id="{6650A474-8A08-ED79-DC1D-7F8D5DDEDA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8982793" y="4128550"/>
                <a:ext cx="292036" cy="308395"/>
              </a:xfrm>
              <a:custGeom>
                <a:avLst/>
                <a:gdLst>
                  <a:gd name="csX0" fmla="*/ 0 w 292036"/>
                  <a:gd name="csY0" fmla="*/ 1 h 308395"/>
                  <a:gd name="csX1" fmla="*/ 228687 w 292036"/>
                  <a:gd name="csY1" fmla="*/ 0 h 308395"/>
                  <a:gd name="csX2" fmla="*/ 231892 w 292036"/>
                  <a:gd name="csY2" fmla="*/ 32130 h 308395"/>
                  <a:gd name="csX3" fmla="*/ 265687 w 292036"/>
                  <a:gd name="csY3" fmla="*/ 114122 h 308395"/>
                  <a:gd name="csX4" fmla="*/ 292036 w 292036"/>
                  <a:gd name="csY4" fmla="*/ 146126 h 308395"/>
                  <a:gd name="csX5" fmla="*/ 131018 w 292036"/>
                  <a:gd name="csY5" fmla="*/ 308395 h 308395"/>
                  <a:gd name="csX6" fmla="*/ 75238 w 292036"/>
                  <a:gd name="csY6" fmla="*/ 240643 h 308395"/>
                  <a:gd name="csX7" fmla="*/ 7646 w 292036"/>
                  <a:gd name="csY7" fmla="*/ 76660 h 308395"/>
                  <a:gd name="csX8" fmla="*/ 0 w 292036"/>
                  <a:gd name="csY8" fmla="*/ 1 h 30839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92036" h="308395">
                    <a:moveTo>
                      <a:pt x="0" y="1"/>
                    </a:moveTo>
                    <a:lnTo>
                      <a:pt x="228687" y="0"/>
                    </a:lnTo>
                    <a:lnTo>
                      <a:pt x="231892" y="32130"/>
                    </a:lnTo>
                    <a:cubicBezTo>
                      <a:pt x="237583" y="60927"/>
                      <a:pt x="248850" y="88835"/>
                      <a:pt x="265687" y="114122"/>
                    </a:cubicBezTo>
                    <a:lnTo>
                      <a:pt x="292036" y="146126"/>
                    </a:lnTo>
                    <a:lnTo>
                      <a:pt x="131018" y="308395"/>
                    </a:lnTo>
                    <a:lnTo>
                      <a:pt x="75238" y="240643"/>
                    </a:lnTo>
                    <a:cubicBezTo>
                      <a:pt x="41563" y="190070"/>
                      <a:pt x="19029" y="134253"/>
                      <a:pt x="7646" y="766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50" name="任意形状 549">
                <a:extLst>
                  <a:ext uri="{FF2B5EF4-FFF2-40B4-BE49-F238E27FC236}">
                    <a16:creationId xmlns:a16="http://schemas.microsoft.com/office/drawing/2014/main" id="{EF47BF91-7E7B-26DB-CE8D-6DD4D4BCB9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647662" y="4137853"/>
                <a:ext cx="308119" cy="290778"/>
              </a:xfrm>
              <a:custGeom>
                <a:avLst/>
                <a:gdLst>
                  <a:gd name="csX0" fmla="*/ 0 w 308119"/>
                  <a:gd name="csY0" fmla="*/ 0 h 290778"/>
                  <a:gd name="csX1" fmla="*/ 75436 w 308119"/>
                  <a:gd name="csY1" fmla="*/ 6935 h 290778"/>
                  <a:gd name="csX2" fmla="*/ 239938 w 308119"/>
                  <a:gd name="csY2" fmla="*/ 73254 h 290778"/>
                  <a:gd name="csX3" fmla="*/ 308119 w 308119"/>
                  <a:gd name="csY3" fmla="*/ 128509 h 290778"/>
                  <a:gd name="csX4" fmla="*/ 147102 w 308119"/>
                  <a:gd name="csY4" fmla="*/ 290778 h 290778"/>
                  <a:gd name="csX5" fmla="*/ 114895 w 308119"/>
                  <a:gd name="csY5" fmla="*/ 264677 h 290778"/>
                  <a:gd name="csX6" fmla="*/ 32644 w 308119"/>
                  <a:gd name="csY6" fmla="*/ 231518 h 290778"/>
                  <a:gd name="csX7" fmla="*/ 0 w 308119"/>
                  <a:gd name="csY7" fmla="*/ 228517 h 290778"/>
                  <a:gd name="csX8" fmla="*/ 0 w 308119"/>
                  <a:gd name="csY8" fmla="*/ 0 h 29077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8119" h="290778">
                    <a:moveTo>
                      <a:pt x="0" y="0"/>
                    </a:moveTo>
                    <a:lnTo>
                      <a:pt x="75436" y="6935"/>
                    </a:lnTo>
                    <a:cubicBezTo>
                      <a:pt x="133115" y="17871"/>
                      <a:pt x="189105" y="39973"/>
                      <a:pt x="239938" y="73254"/>
                    </a:cubicBezTo>
                    <a:lnTo>
                      <a:pt x="308119" y="128509"/>
                    </a:lnTo>
                    <a:lnTo>
                      <a:pt x="147102" y="290778"/>
                    </a:lnTo>
                    <a:lnTo>
                      <a:pt x="114895" y="264677"/>
                    </a:lnTo>
                    <a:cubicBezTo>
                      <a:pt x="89478" y="248037"/>
                      <a:pt x="61483" y="236986"/>
                      <a:pt x="32644" y="231518"/>
                    </a:cubicBezTo>
                    <a:lnTo>
                      <a:pt x="0" y="2285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</p:grpSp>
        <p:cxnSp>
          <p:nvCxnSpPr>
            <p:cNvPr id="544" name="直线箭头连接符 543">
              <a:extLst>
                <a:ext uri="{FF2B5EF4-FFF2-40B4-BE49-F238E27FC236}">
                  <a16:creationId xmlns:a16="http://schemas.microsoft.com/office/drawing/2014/main" id="{9B2F5E92-672C-841C-D99C-ADBF2F28839E}"/>
                </a:ext>
              </a:extLst>
            </p:cNvPr>
            <p:cNvCxnSpPr>
              <a:cxnSpLocks/>
              <a:endCxn id="548" idx="5"/>
            </p:cNvCxnSpPr>
            <p:nvPr/>
          </p:nvCxnSpPr>
          <p:spPr>
            <a:xfrm flipV="1">
              <a:off x="9480114" y="4195976"/>
              <a:ext cx="113203" cy="1654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2" name="文本框 551">
            <a:extLst>
              <a:ext uri="{FF2B5EF4-FFF2-40B4-BE49-F238E27FC236}">
                <a16:creationId xmlns:a16="http://schemas.microsoft.com/office/drawing/2014/main" id="{17A233F1-914A-446A-7AA8-8CF7201E6582}"/>
              </a:ext>
            </a:extLst>
          </p:cNvPr>
          <p:cNvSpPr txBox="1"/>
          <p:nvPr/>
        </p:nvSpPr>
        <p:spPr>
          <a:xfrm>
            <a:off x="6323923" y="6140700"/>
            <a:ext cx="1884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Purity Score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3" name="组合 552">
            <a:extLst>
              <a:ext uri="{FF2B5EF4-FFF2-40B4-BE49-F238E27FC236}">
                <a16:creationId xmlns:a16="http://schemas.microsoft.com/office/drawing/2014/main" id="{DF10D34C-A959-EA39-D183-6644F8339784}"/>
              </a:ext>
            </a:extLst>
          </p:cNvPr>
          <p:cNvGrpSpPr>
            <a:grpSpLocks noChangeAspect="1"/>
          </p:cNvGrpSpPr>
          <p:nvPr/>
        </p:nvGrpSpPr>
        <p:grpSpPr>
          <a:xfrm>
            <a:off x="5540767" y="5568816"/>
            <a:ext cx="432965" cy="435322"/>
            <a:chOff x="6324" y="5400"/>
            <a:chExt cx="1102" cy="1108"/>
          </a:xfrm>
        </p:grpSpPr>
        <p:sp>
          <p:nvSpPr>
            <p:cNvPr id="554" name="椭圆 553">
              <a:extLst>
                <a:ext uri="{FF2B5EF4-FFF2-40B4-BE49-F238E27FC236}">
                  <a16:creationId xmlns:a16="http://schemas.microsoft.com/office/drawing/2014/main" id="{9AEA9DC1-C340-D727-8CB0-22F58C63A26A}"/>
                </a:ext>
              </a:extLst>
            </p:cNvPr>
            <p:cNvSpPr/>
            <p:nvPr/>
          </p:nvSpPr>
          <p:spPr>
            <a:xfrm>
              <a:off x="6690" y="596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cxnSp>
          <p:nvCxnSpPr>
            <p:cNvPr id="555" name="直接箭头连接符 91">
              <a:extLst>
                <a:ext uri="{FF2B5EF4-FFF2-40B4-BE49-F238E27FC236}">
                  <a16:creationId xmlns:a16="http://schemas.microsoft.com/office/drawing/2014/main" id="{A48C9962-A203-F916-4570-5FBC2F6D0939}"/>
                </a:ext>
              </a:extLst>
            </p:cNvPr>
            <p:cNvCxnSpPr/>
            <p:nvPr/>
          </p:nvCxnSpPr>
          <p:spPr>
            <a:xfrm flipV="1">
              <a:off x="6775" y="5400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6" name="直接箭头连接符 92">
              <a:extLst>
                <a:ext uri="{FF2B5EF4-FFF2-40B4-BE49-F238E27FC236}">
                  <a16:creationId xmlns:a16="http://schemas.microsoft.com/office/drawing/2014/main" id="{E942CB34-F15F-F79F-0918-9C579A42C155}"/>
                </a:ext>
              </a:extLst>
            </p:cNvPr>
            <p:cNvCxnSpPr/>
            <p:nvPr/>
          </p:nvCxnSpPr>
          <p:spPr>
            <a:xfrm rot="5400000" flipV="1">
              <a:off x="7143" y="5769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7" name="直接箭头连接符 93">
              <a:extLst>
                <a:ext uri="{FF2B5EF4-FFF2-40B4-BE49-F238E27FC236}">
                  <a16:creationId xmlns:a16="http://schemas.microsoft.com/office/drawing/2014/main" id="{1E54B9B9-B161-5702-C81F-42AF914BA266}"/>
                </a:ext>
              </a:extLst>
            </p:cNvPr>
            <p:cNvCxnSpPr>
              <a:stCxn id="554" idx="3"/>
            </p:cNvCxnSpPr>
            <p:nvPr/>
          </p:nvCxnSpPr>
          <p:spPr>
            <a:xfrm flipH="1">
              <a:off x="6324" y="6112"/>
              <a:ext cx="391" cy="3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559" name="文本框 558">
            <a:extLst>
              <a:ext uri="{FF2B5EF4-FFF2-40B4-BE49-F238E27FC236}">
                <a16:creationId xmlns:a16="http://schemas.microsoft.com/office/drawing/2014/main" id="{E7580776-E26D-B1BD-2670-109654EA4B8B}"/>
              </a:ext>
            </a:extLst>
          </p:cNvPr>
          <p:cNvSpPr txBox="1"/>
          <p:nvPr/>
        </p:nvSpPr>
        <p:spPr>
          <a:xfrm>
            <a:off x="5921930" y="5697407"/>
            <a:ext cx="1966296" cy="30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Orthogonality Constraint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743AAEEE-1ADE-0EBC-8030-A0C2863EAAB7}"/>
              </a:ext>
            </a:extLst>
          </p:cNvPr>
          <p:cNvSpPr txBox="1"/>
          <p:nvPr/>
        </p:nvSpPr>
        <p:spPr>
          <a:xfrm>
            <a:off x="6590568" y="497573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37BDA9C3-17D4-6114-209B-7B1C4A06AC8B}"/>
              </a:ext>
            </a:extLst>
          </p:cNvPr>
          <p:cNvSpPr txBox="1"/>
          <p:nvPr/>
        </p:nvSpPr>
        <p:spPr>
          <a:xfrm>
            <a:off x="8184634" y="1018800"/>
            <a:ext cx="936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</a:t>
            </a:r>
          </a:p>
        </p:txBody>
      </p:sp>
      <p:grpSp>
        <p:nvGrpSpPr>
          <p:cNvPr id="563" name="组合 562">
            <a:extLst>
              <a:ext uri="{FF2B5EF4-FFF2-40B4-BE49-F238E27FC236}">
                <a16:creationId xmlns:a16="http://schemas.microsoft.com/office/drawing/2014/main" id="{E1D91557-D65C-3250-051D-92761459B99E}"/>
              </a:ext>
            </a:extLst>
          </p:cNvPr>
          <p:cNvGrpSpPr/>
          <p:nvPr/>
        </p:nvGrpSpPr>
        <p:grpSpPr>
          <a:xfrm>
            <a:off x="4017667" y="6139812"/>
            <a:ext cx="288424" cy="288000"/>
            <a:chOff x="6404" y="7371"/>
            <a:chExt cx="681" cy="680"/>
          </a:xfrm>
        </p:grpSpPr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50D548E5-C8F1-780E-BFEA-FBF7837EF7BF}"/>
                </a:ext>
              </a:extLst>
            </p:cNvPr>
            <p:cNvSpPr/>
            <p:nvPr/>
          </p:nvSpPr>
          <p:spPr>
            <a:xfrm>
              <a:off x="6405" y="7371"/>
              <a:ext cx="680" cy="68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cxnSp>
          <p:nvCxnSpPr>
            <p:cNvPr id="565" name="直接连接符 274">
              <a:extLst>
                <a:ext uri="{FF2B5EF4-FFF2-40B4-BE49-F238E27FC236}">
                  <a16:creationId xmlns:a16="http://schemas.microsoft.com/office/drawing/2014/main" id="{3729CD92-D557-58A4-B286-E68221241C1D}"/>
                </a:ext>
              </a:extLst>
            </p:cNvPr>
            <p:cNvCxnSpPr>
              <a:stCxn id="564" idx="0"/>
              <a:endCxn id="564" idx="4"/>
            </p:cNvCxnSpPr>
            <p:nvPr/>
          </p:nvCxnSpPr>
          <p:spPr>
            <a:xfrm>
              <a:off x="6745" y="7371"/>
              <a:ext cx="0" cy="6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66" name="直接连接符 275">
              <a:extLst>
                <a:ext uri="{FF2B5EF4-FFF2-40B4-BE49-F238E27FC236}">
                  <a16:creationId xmlns:a16="http://schemas.microsoft.com/office/drawing/2014/main" id="{7F0236B1-D1E5-86C4-41B7-A3940F77E31A}"/>
                </a:ext>
              </a:extLst>
            </p:cNvPr>
            <p:cNvCxnSpPr>
              <a:stCxn id="564" idx="6"/>
              <a:endCxn id="564" idx="2"/>
            </p:cNvCxnSpPr>
            <p:nvPr/>
          </p:nvCxnSpPr>
          <p:spPr>
            <a:xfrm flipH="1">
              <a:off x="6404" y="7711"/>
              <a:ext cx="68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F2B2BC38-803B-38CD-190F-81CBE7B9071A}"/>
              </a:ext>
            </a:extLst>
          </p:cNvPr>
          <p:cNvGrpSpPr/>
          <p:nvPr/>
        </p:nvGrpSpPr>
        <p:grpSpPr>
          <a:xfrm>
            <a:off x="7073123" y="3521099"/>
            <a:ext cx="288424" cy="288000"/>
            <a:chOff x="6404" y="7371"/>
            <a:chExt cx="681" cy="680"/>
          </a:xfrm>
        </p:grpSpPr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24D78FE4-EBE1-F1A4-732E-06E44DA54025}"/>
                </a:ext>
              </a:extLst>
            </p:cNvPr>
            <p:cNvSpPr/>
            <p:nvPr/>
          </p:nvSpPr>
          <p:spPr>
            <a:xfrm>
              <a:off x="6405" y="7371"/>
              <a:ext cx="680" cy="68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cxnSp>
          <p:nvCxnSpPr>
            <p:cNvPr id="573" name="直接连接符 274">
              <a:extLst>
                <a:ext uri="{FF2B5EF4-FFF2-40B4-BE49-F238E27FC236}">
                  <a16:creationId xmlns:a16="http://schemas.microsoft.com/office/drawing/2014/main" id="{33510FF9-B747-7B2B-D77C-F05E286F2975}"/>
                </a:ext>
              </a:extLst>
            </p:cNvPr>
            <p:cNvCxnSpPr>
              <a:stCxn id="572" idx="0"/>
              <a:endCxn id="572" idx="4"/>
            </p:cNvCxnSpPr>
            <p:nvPr/>
          </p:nvCxnSpPr>
          <p:spPr>
            <a:xfrm>
              <a:off x="6745" y="7371"/>
              <a:ext cx="0" cy="6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4" name="直接连接符 275">
              <a:extLst>
                <a:ext uri="{FF2B5EF4-FFF2-40B4-BE49-F238E27FC236}">
                  <a16:creationId xmlns:a16="http://schemas.microsoft.com/office/drawing/2014/main" id="{77C82265-703A-89EE-6A0D-335F96B294B8}"/>
                </a:ext>
              </a:extLst>
            </p:cNvPr>
            <p:cNvCxnSpPr>
              <a:stCxn id="572" idx="6"/>
              <a:endCxn id="572" idx="2"/>
            </p:cNvCxnSpPr>
            <p:nvPr/>
          </p:nvCxnSpPr>
          <p:spPr>
            <a:xfrm flipH="1">
              <a:off x="6404" y="7711"/>
              <a:ext cx="68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B924BB3-7405-310A-9583-079939F8876F}"/>
              </a:ext>
            </a:extLst>
          </p:cNvPr>
          <p:cNvSpPr txBox="1"/>
          <p:nvPr/>
        </p:nvSpPr>
        <p:spPr>
          <a:xfrm>
            <a:off x="1187774" y="1012707"/>
            <a:ext cx="6646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Wavelet Orthogonal Refinement Disentanglement (SWORD)</a:t>
            </a:r>
          </a:p>
        </p:txBody>
      </p:sp>
    </p:spTree>
    <p:extLst>
      <p:ext uri="{BB962C8B-B14F-4D97-AF65-F5344CB8AC3E}">
        <p14:creationId xmlns:p14="http://schemas.microsoft.com/office/powerpoint/2010/main" val="37415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BDEE-7509-8C8C-C150-C8AAA322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组合 491">
            <a:extLst>
              <a:ext uri="{FF2B5EF4-FFF2-40B4-BE49-F238E27FC236}">
                <a16:creationId xmlns:a16="http://schemas.microsoft.com/office/drawing/2014/main" id="{58CDD384-6F8A-8EC6-15CD-184A1F6CAD96}"/>
              </a:ext>
            </a:extLst>
          </p:cNvPr>
          <p:cNvGrpSpPr/>
          <p:nvPr/>
        </p:nvGrpSpPr>
        <p:grpSpPr>
          <a:xfrm>
            <a:off x="406949" y="1010076"/>
            <a:ext cx="14502088" cy="9461785"/>
            <a:chOff x="406949" y="1010076"/>
            <a:chExt cx="14502088" cy="9461785"/>
          </a:xfrm>
        </p:grpSpPr>
        <p:sp>
          <p:nvSpPr>
            <p:cNvPr id="487" name="文本框 486">
              <a:extLst>
                <a:ext uri="{FF2B5EF4-FFF2-40B4-BE49-F238E27FC236}">
                  <a16:creationId xmlns:a16="http://schemas.microsoft.com/office/drawing/2014/main" id="{09B4BAC2-A039-826C-1E96-4DF72BE54EAE}"/>
                </a:ext>
              </a:extLst>
            </p:cNvPr>
            <p:cNvSpPr txBox="1"/>
            <p:nvPr/>
          </p:nvSpPr>
          <p:spPr>
            <a:xfrm>
              <a:off x="12662772" y="1010252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77B1AD6-295B-4733-923B-AACEA0A9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6944" y="5088130"/>
              <a:ext cx="786240" cy="6552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57C403C-8719-4E33-A0E5-534FB467B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2379" y="1463185"/>
              <a:ext cx="785698" cy="65474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15AB811-7F04-D7E3-D31A-665BF12C5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7575" y="1863206"/>
              <a:ext cx="402404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814ABF9-1055-6D63-579E-DB17E1CC9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7577" y="4441886"/>
              <a:ext cx="402403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ED82ABD-6BED-04C2-35C2-B3DC651691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6949" y="3078728"/>
              <a:ext cx="471499" cy="1221565"/>
              <a:chOff x="313659" y="1501348"/>
              <a:chExt cx="744034" cy="192765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CFAA535-21FB-EC46-8509-22DBEF4AB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659" y="1501348"/>
                <a:ext cx="635000" cy="1828800"/>
              </a:xfrm>
              <a:prstGeom prst="rect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A93E4F0-4E17-3D12-3B27-7D8F485A5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176" y="1550774"/>
                <a:ext cx="635000" cy="1828800"/>
              </a:xfrm>
              <a:prstGeom prst="rect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5D752685-DB8A-7BB9-87DB-61C68BE7F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693" y="1600200"/>
                <a:ext cx="635000" cy="1828800"/>
              </a:xfrm>
              <a:prstGeom prst="rect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4D0AE34-8498-4020-7A28-F870FA8E6AF7}"/>
                </a:ext>
              </a:extLst>
            </p:cNvPr>
            <p:cNvSpPr txBox="1"/>
            <p:nvPr/>
          </p:nvSpPr>
          <p:spPr>
            <a:xfrm>
              <a:off x="1443097" y="1469639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75F5D77-CE9E-18D0-C7D9-DFE3E1FD3F4E}"/>
                </a:ext>
              </a:extLst>
            </p:cNvPr>
            <p:cNvSpPr txBox="1"/>
            <p:nvPr/>
          </p:nvSpPr>
          <p:spPr>
            <a:xfrm>
              <a:off x="1380540" y="5743331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F08F07DC-7AE9-3133-9B73-947554F7F20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63562" y="2063272"/>
              <a:ext cx="906580" cy="755484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0"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19231049-8AFB-A7F5-F02B-264BEF9EB72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63562" y="4637528"/>
              <a:ext cx="906580" cy="755484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0"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OTRB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F367D2FF-4262-EBE2-C3F6-EF17C0A0A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27227" y="5917523"/>
              <a:ext cx="755484" cy="5450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6AD02365-B5C0-1953-5C6D-01A8D4217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83961" y="2035469"/>
              <a:ext cx="528277" cy="307777"/>
              <a:chOff x="8974613" y="3898932"/>
              <a:chExt cx="972498" cy="566583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5F84CDFE-99C5-9BCA-7F65-C4FF68D80B01}"/>
                  </a:ext>
                </a:extLst>
              </p:cNvPr>
              <p:cNvGrpSpPr/>
              <p:nvPr/>
            </p:nvGrpSpPr>
            <p:grpSpPr>
              <a:xfrm>
                <a:off x="8974613" y="3898932"/>
                <a:ext cx="972498" cy="566583"/>
                <a:chOff x="8974613" y="3898932"/>
                <a:chExt cx="972498" cy="566583"/>
              </a:xfrm>
            </p:grpSpPr>
            <p:sp>
              <p:nvSpPr>
                <p:cNvPr id="158" name="任意形状 157">
                  <a:extLst>
                    <a:ext uri="{FF2B5EF4-FFF2-40B4-BE49-F238E27FC236}">
                      <a16:creationId xmlns:a16="http://schemas.microsoft.com/office/drawing/2014/main" id="{C35B80AD-42B9-B280-BC58-9666F57C7C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040798" y="4300116"/>
                  <a:ext cx="164100" cy="166013"/>
                </a:xfrm>
                <a:custGeom>
                  <a:avLst/>
                  <a:gdLst>
                    <a:gd name="csX0" fmla="*/ 0 w 164100"/>
                    <a:gd name="csY0" fmla="*/ 162269 h 166013"/>
                    <a:gd name="csX1" fmla="*/ 161018 w 164100"/>
                    <a:gd name="csY1" fmla="*/ 0 h 166013"/>
                    <a:gd name="csX2" fmla="*/ 164100 w 164100"/>
                    <a:gd name="csY2" fmla="*/ 3743 h 166013"/>
                    <a:gd name="csX3" fmla="*/ 3083 w 164100"/>
                    <a:gd name="csY3" fmla="*/ 166013 h 166013"/>
                    <a:gd name="csX4" fmla="*/ 0 w 164100"/>
                    <a:gd name="csY4" fmla="*/ 162269 h 1660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100" h="166013">
                      <a:moveTo>
                        <a:pt x="0" y="162269"/>
                      </a:moveTo>
                      <a:lnTo>
                        <a:pt x="161018" y="0"/>
                      </a:lnTo>
                      <a:lnTo>
                        <a:pt x="164100" y="3743"/>
                      </a:lnTo>
                      <a:lnTo>
                        <a:pt x="3083" y="166013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59" name="任意形状 158">
                  <a:extLst>
                    <a:ext uri="{FF2B5EF4-FFF2-40B4-BE49-F238E27FC236}">
                      <a16:creationId xmlns:a16="http://schemas.microsoft.com/office/drawing/2014/main" id="{542A6D93-DE69-8607-D8BE-046638D02C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725770" y="4300462"/>
                  <a:ext cx="164785" cy="165322"/>
                </a:xfrm>
                <a:custGeom>
                  <a:avLst/>
                  <a:gdLst>
                    <a:gd name="csX0" fmla="*/ 0 w 164785"/>
                    <a:gd name="csY0" fmla="*/ 162269 h 165322"/>
                    <a:gd name="csX1" fmla="*/ 161017 w 164785"/>
                    <a:gd name="csY1" fmla="*/ 0 h 165322"/>
                    <a:gd name="csX2" fmla="*/ 164785 w 164785"/>
                    <a:gd name="csY2" fmla="*/ 3053 h 165322"/>
                    <a:gd name="csX3" fmla="*/ 3767 w 164785"/>
                    <a:gd name="csY3" fmla="*/ 165322 h 165322"/>
                    <a:gd name="csX4" fmla="*/ 0 w 164785"/>
                    <a:gd name="csY4" fmla="*/ 162269 h 165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785" h="165322">
                      <a:moveTo>
                        <a:pt x="0" y="162269"/>
                      </a:moveTo>
                      <a:lnTo>
                        <a:pt x="161017" y="0"/>
                      </a:lnTo>
                      <a:lnTo>
                        <a:pt x="164785" y="3053"/>
                      </a:lnTo>
                      <a:lnTo>
                        <a:pt x="3767" y="165322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0" name="任意形状 159">
                  <a:extLst>
                    <a:ext uri="{FF2B5EF4-FFF2-40B4-BE49-F238E27FC236}">
                      <a16:creationId xmlns:a16="http://schemas.microsoft.com/office/drawing/2014/main" id="{DC3CB864-9C9E-603C-08E9-B9CFDEAA06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217247" y="3896626"/>
                  <a:ext cx="288814" cy="305704"/>
                </a:xfrm>
                <a:custGeom>
                  <a:avLst/>
                  <a:gdLst>
                    <a:gd name="csX0" fmla="*/ 126545 w 288814"/>
                    <a:gd name="csY0" fmla="*/ 0 h 305704"/>
                    <a:gd name="csX1" fmla="*/ 288814 w 288814"/>
                    <a:gd name="csY1" fmla="*/ 161018 h 305704"/>
                    <a:gd name="csX2" fmla="*/ 264679 w 288814"/>
                    <a:gd name="csY2" fmla="*/ 190799 h 305704"/>
                    <a:gd name="csX3" fmla="*/ 231520 w 288814"/>
                    <a:gd name="csY3" fmla="*/ 273050 h 305704"/>
                    <a:gd name="csX4" fmla="*/ 228518 w 288814"/>
                    <a:gd name="csY4" fmla="*/ 305703 h 305704"/>
                    <a:gd name="csX5" fmla="*/ 0 w 288814"/>
                    <a:gd name="csY5" fmla="*/ 305704 h 305704"/>
                    <a:gd name="csX6" fmla="*/ 6936 w 288814"/>
                    <a:gd name="csY6" fmla="*/ 230258 h 305704"/>
                    <a:gd name="csX7" fmla="*/ 73256 w 288814"/>
                    <a:gd name="csY7" fmla="*/ 65756 h 305704"/>
                    <a:gd name="csX8" fmla="*/ 126545 w 288814"/>
                    <a:gd name="csY8" fmla="*/ 0 h 30570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88814" h="305704">
                      <a:moveTo>
                        <a:pt x="126545" y="0"/>
                      </a:moveTo>
                      <a:lnTo>
                        <a:pt x="288814" y="161018"/>
                      </a:lnTo>
                      <a:lnTo>
                        <a:pt x="264679" y="190799"/>
                      </a:lnTo>
                      <a:cubicBezTo>
                        <a:pt x="248039" y="216215"/>
                        <a:pt x="236988" y="244210"/>
                        <a:pt x="231520" y="273050"/>
                      </a:cubicBezTo>
                      <a:lnTo>
                        <a:pt x="228518" y="305703"/>
                      </a:lnTo>
                      <a:lnTo>
                        <a:pt x="0" y="305704"/>
                      </a:lnTo>
                      <a:lnTo>
                        <a:pt x="6936" y="230258"/>
                      </a:lnTo>
                      <a:cubicBezTo>
                        <a:pt x="17873" y="172578"/>
                        <a:pt x="39975" y="116588"/>
                        <a:pt x="73256" y="65756"/>
                      </a:cubicBezTo>
                      <a:lnTo>
                        <a:pt x="12654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1" name="任意形状 160">
                  <a:extLst>
                    <a:ext uri="{FF2B5EF4-FFF2-40B4-BE49-F238E27FC236}">
                      <a16:creationId xmlns:a16="http://schemas.microsoft.com/office/drawing/2014/main" id="{94DBD695-9C07-E31F-ED82-B2842F153F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422782" y="3906445"/>
                  <a:ext cx="300813" cy="285787"/>
                </a:xfrm>
                <a:custGeom>
                  <a:avLst/>
                  <a:gdLst>
                    <a:gd name="csX0" fmla="*/ 0 w 300813"/>
                    <a:gd name="csY0" fmla="*/ 124769 h 285787"/>
                    <a:gd name="csX1" fmla="*/ 60160 w 300813"/>
                    <a:gd name="csY1" fmla="*/ 75238 h 285787"/>
                    <a:gd name="csX2" fmla="*/ 224144 w 300813"/>
                    <a:gd name="csY2" fmla="*/ 7647 h 285787"/>
                    <a:gd name="csX3" fmla="*/ 300813 w 300813"/>
                    <a:gd name="csY3" fmla="*/ 0 h 285787"/>
                    <a:gd name="csX4" fmla="*/ 300813 w 300813"/>
                    <a:gd name="csY4" fmla="*/ 228686 h 285787"/>
                    <a:gd name="csX5" fmla="*/ 268673 w 300813"/>
                    <a:gd name="csY5" fmla="*/ 231892 h 285787"/>
                    <a:gd name="csX6" fmla="*/ 186681 w 300813"/>
                    <a:gd name="csY6" fmla="*/ 265687 h 285787"/>
                    <a:gd name="csX7" fmla="*/ 162269 w 300813"/>
                    <a:gd name="csY7" fmla="*/ 285787 h 285787"/>
                    <a:gd name="csX8" fmla="*/ 0 w 300813"/>
                    <a:gd name="csY8" fmla="*/ 124769 h 28578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0813" h="285787">
                      <a:moveTo>
                        <a:pt x="0" y="124769"/>
                      </a:moveTo>
                      <a:lnTo>
                        <a:pt x="60160" y="75238"/>
                      </a:lnTo>
                      <a:cubicBezTo>
                        <a:pt x="110734" y="41564"/>
                        <a:pt x="166551" y="19029"/>
                        <a:pt x="224144" y="7647"/>
                      </a:cubicBezTo>
                      <a:lnTo>
                        <a:pt x="300813" y="0"/>
                      </a:lnTo>
                      <a:lnTo>
                        <a:pt x="300813" y="228686"/>
                      </a:lnTo>
                      <a:lnTo>
                        <a:pt x="268673" y="231892"/>
                      </a:lnTo>
                      <a:cubicBezTo>
                        <a:pt x="239877" y="237583"/>
                        <a:pt x="211968" y="248851"/>
                        <a:pt x="186681" y="265687"/>
                      </a:cubicBezTo>
                      <a:lnTo>
                        <a:pt x="162269" y="285787"/>
                      </a:lnTo>
                      <a:lnTo>
                        <a:pt x="0" y="124769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2" name="任意形状 161">
                  <a:extLst>
                    <a:ext uri="{FF2B5EF4-FFF2-40B4-BE49-F238E27FC236}">
                      <a16:creationId xmlns:a16="http://schemas.microsoft.com/office/drawing/2014/main" id="{769A88D5-3026-229E-3D01-20C92ABA62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8982793" y="4128550"/>
                  <a:ext cx="292036" cy="308395"/>
                </a:xfrm>
                <a:custGeom>
                  <a:avLst/>
                  <a:gdLst>
                    <a:gd name="csX0" fmla="*/ 0 w 292036"/>
                    <a:gd name="csY0" fmla="*/ 1 h 308395"/>
                    <a:gd name="csX1" fmla="*/ 228687 w 292036"/>
                    <a:gd name="csY1" fmla="*/ 0 h 308395"/>
                    <a:gd name="csX2" fmla="*/ 231892 w 292036"/>
                    <a:gd name="csY2" fmla="*/ 32130 h 308395"/>
                    <a:gd name="csX3" fmla="*/ 265687 w 292036"/>
                    <a:gd name="csY3" fmla="*/ 114122 h 308395"/>
                    <a:gd name="csX4" fmla="*/ 292036 w 292036"/>
                    <a:gd name="csY4" fmla="*/ 146126 h 308395"/>
                    <a:gd name="csX5" fmla="*/ 131018 w 292036"/>
                    <a:gd name="csY5" fmla="*/ 308395 h 308395"/>
                    <a:gd name="csX6" fmla="*/ 75238 w 292036"/>
                    <a:gd name="csY6" fmla="*/ 240643 h 308395"/>
                    <a:gd name="csX7" fmla="*/ 7646 w 292036"/>
                    <a:gd name="csY7" fmla="*/ 76660 h 308395"/>
                    <a:gd name="csX8" fmla="*/ 0 w 292036"/>
                    <a:gd name="csY8" fmla="*/ 1 h 308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92036" h="308395">
                      <a:moveTo>
                        <a:pt x="0" y="1"/>
                      </a:moveTo>
                      <a:lnTo>
                        <a:pt x="228687" y="0"/>
                      </a:lnTo>
                      <a:lnTo>
                        <a:pt x="231892" y="32130"/>
                      </a:lnTo>
                      <a:cubicBezTo>
                        <a:pt x="237583" y="60927"/>
                        <a:pt x="248850" y="88835"/>
                        <a:pt x="265687" y="114122"/>
                      </a:cubicBezTo>
                      <a:lnTo>
                        <a:pt x="292036" y="146126"/>
                      </a:lnTo>
                      <a:lnTo>
                        <a:pt x="131018" y="308395"/>
                      </a:lnTo>
                      <a:lnTo>
                        <a:pt x="75238" y="240643"/>
                      </a:lnTo>
                      <a:cubicBezTo>
                        <a:pt x="41563" y="190070"/>
                        <a:pt x="19029" y="134253"/>
                        <a:pt x="7646" y="7666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3" name="任意形状 162">
                  <a:extLst>
                    <a:ext uri="{FF2B5EF4-FFF2-40B4-BE49-F238E27FC236}">
                      <a16:creationId xmlns:a16="http://schemas.microsoft.com/office/drawing/2014/main" id="{4DAFB30D-CA0A-5D82-9370-36C0719321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647662" y="4137853"/>
                  <a:ext cx="308119" cy="290778"/>
                </a:xfrm>
                <a:custGeom>
                  <a:avLst/>
                  <a:gdLst>
                    <a:gd name="csX0" fmla="*/ 0 w 308119"/>
                    <a:gd name="csY0" fmla="*/ 0 h 290778"/>
                    <a:gd name="csX1" fmla="*/ 75436 w 308119"/>
                    <a:gd name="csY1" fmla="*/ 6935 h 290778"/>
                    <a:gd name="csX2" fmla="*/ 239938 w 308119"/>
                    <a:gd name="csY2" fmla="*/ 73254 h 290778"/>
                    <a:gd name="csX3" fmla="*/ 308119 w 308119"/>
                    <a:gd name="csY3" fmla="*/ 128509 h 290778"/>
                    <a:gd name="csX4" fmla="*/ 147102 w 308119"/>
                    <a:gd name="csY4" fmla="*/ 290778 h 290778"/>
                    <a:gd name="csX5" fmla="*/ 114895 w 308119"/>
                    <a:gd name="csY5" fmla="*/ 264677 h 290778"/>
                    <a:gd name="csX6" fmla="*/ 32644 w 308119"/>
                    <a:gd name="csY6" fmla="*/ 231518 h 290778"/>
                    <a:gd name="csX7" fmla="*/ 0 w 308119"/>
                    <a:gd name="csY7" fmla="*/ 228517 h 290778"/>
                    <a:gd name="csX8" fmla="*/ 0 w 308119"/>
                    <a:gd name="csY8" fmla="*/ 0 h 29077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8119" h="290778">
                      <a:moveTo>
                        <a:pt x="0" y="0"/>
                      </a:moveTo>
                      <a:lnTo>
                        <a:pt x="75436" y="6935"/>
                      </a:lnTo>
                      <a:cubicBezTo>
                        <a:pt x="133115" y="17871"/>
                        <a:pt x="189105" y="39973"/>
                        <a:pt x="239938" y="73254"/>
                      </a:cubicBezTo>
                      <a:lnTo>
                        <a:pt x="308119" y="128509"/>
                      </a:lnTo>
                      <a:lnTo>
                        <a:pt x="147102" y="290778"/>
                      </a:lnTo>
                      <a:lnTo>
                        <a:pt x="114895" y="264677"/>
                      </a:lnTo>
                      <a:cubicBezTo>
                        <a:pt x="89478" y="248037"/>
                        <a:pt x="61483" y="236986"/>
                        <a:pt x="32644" y="231518"/>
                      </a:cubicBezTo>
                      <a:lnTo>
                        <a:pt x="0" y="228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cxnSp>
            <p:nvCxnSpPr>
              <p:cNvPr id="164" name="直线箭头连接符 163">
                <a:extLst>
                  <a:ext uri="{FF2B5EF4-FFF2-40B4-BE49-F238E27FC236}">
                    <a16:creationId xmlns:a16="http://schemas.microsoft.com/office/drawing/2014/main" id="{C663A788-3649-F41D-AE41-A67B61F8669D}"/>
                  </a:ext>
                </a:extLst>
              </p:cNvPr>
              <p:cNvCxnSpPr>
                <a:cxnSpLocks/>
                <a:endCxn id="161" idx="5"/>
              </p:cNvCxnSpPr>
              <p:nvPr/>
            </p:nvCxnSpPr>
            <p:spPr>
              <a:xfrm flipV="1">
                <a:off x="9480114" y="4195976"/>
                <a:ext cx="113203" cy="1654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决策 166">
              <a:extLst>
                <a:ext uri="{FF2B5EF4-FFF2-40B4-BE49-F238E27FC236}">
                  <a16:creationId xmlns:a16="http://schemas.microsoft.com/office/drawing/2014/main" id="{FC837CEF-378E-5D98-95A9-97392A3494D7}"/>
                </a:ext>
              </a:extLst>
            </p:cNvPr>
            <p:cNvSpPr/>
            <p:nvPr/>
          </p:nvSpPr>
          <p:spPr>
            <a:xfrm>
              <a:off x="4513504" y="3314021"/>
              <a:ext cx="1784689" cy="759612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2400" cap="flat" cmpd="dbl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: 圆角 10">
              <a:extLst>
                <a:ext uri="{FF2B5EF4-FFF2-40B4-BE49-F238E27FC236}">
                  <a16:creationId xmlns:a16="http://schemas.microsoft.com/office/drawing/2014/main" id="{0E8556E6-3D67-ECB8-2D82-7177F2904D2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193096" y="4842665"/>
              <a:ext cx="173024" cy="35907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: 圆角 10">
              <a:extLst>
                <a:ext uri="{FF2B5EF4-FFF2-40B4-BE49-F238E27FC236}">
                  <a16:creationId xmlns:a16="http://schemas.microsoft.com/office/drawing/2014/main" id="{FC41D6B1-46AC-2368-7060-4C89DA4DE1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458804" y="4837711"/>
              <a:ext cx="173471" cy="360000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6898C634-7FC9-24B1-57BE-493E093377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4686" y="4866052"/>
              <a:ext cx="288000" cy="288000"/>
              <a:chOff x="4195" y="10163"/>
              <a:chExt cx="566" cy="566"/>
            </a:xfrm>
          </p:grpSpPr>
          <p:sp>
            <p:nvSpPr>
              <p:cNvPr id="202" name="Google Shape;3276;p52">
                <a:extLst>
                  <a:ext uri="{FF2B5EF4-FFF2-40B4-BE49-F238E27FC236}">
                    <a16:creationId xmlns:a16="http://schemas.microsoft.com/office/drawing/2014/main" id="{D82D5035-E62C-6FD6-86A2-4CA63A3BB810}"/>
                  </a:ext>
                </a:extLst>
              </p:cNvPr>
              <p:cNvSpPr/>
              <p:nvPr/>
            </p:nvSpPr>
            <p:spPr>
              <a:xfrm flipH="1">
                <a:off x="4195" y="10163"/>
                <a:ext cx="567" cy="567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8" tIns="121898" rIns="121898" bIns="121898" anchor="ctr" anchorCtr="0">
                <a:noAutofit/>
              </a:bodyPr>
              <a:lstStyle/>
              <a:p>
                <a:pPr algn="ctr"/>
                <a:endParaRPr sz="18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3" name="Google Shape;3277;p52">
                <a:extLst>
                  <a:ext uri="{FF2B5EF4-FFF2-40B4-BE49-F238E27FC236}">
                    <a16:creationId xmlns:a16="http://schemas.microsoft.com/office/drawing/2014/main" id="{5AE3A23E-2376-5F3A-A377-D3B9111F0162}"/>
                  </a:ext>
                </a:extLst>
              </p:cNvPr>
              <p:cNvSpPr/>
              <p:nvPr/>
            </p:nvSpPr>
            <p:spPr>
              <a:xfrm flipH="1">
                <a:off x="4195" y="10328"/>
                <a:ext cx="556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9028" extrusionOk="0">
                    <a:moveTo>
                      <a:pt x="0" y="3089"/>
                    </a:moveTo>
                    <a:cubicBezTo>
                      <a:pt x="1222" y="2614"/>
                      <a:pt x="4819" y="-712"/>
                      <a:pt x="7331" y="238"/>
                    </a:cubicBezTo>
                    <a:cubicBezTo>
                      <a:pt x="9843" y="1188"/>
                      <a:pt x="12830" y="7841"/>
                      <a:pt x="15070" y="8791"/>
                    </a:cubicBezTo>
                    <a:cubicBezTo>
                      <a:pt x="17310" y="9741"/>
                      <a:pt x="19822" y="6415"/>
                      <a:pt x="20772" y="5940"/>
                    </a:cubicBezTo>
                  </a:path>
                </a:pathLst>
              </a:cu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11" name="圆角矩形 393">
              <a:extLst>
                <a:ext uri="{FF2B5EF4-FFF2-40B4-BE49-F238E27FC236}">
                  <a16:creationId xmlns:a16="http://schemas.microsoft.com/office/drawing/2014/main" id="{2BA40F63-9E89-0ED7-BF94-369368D2F53C}"/>
                </a:ext>
              </a:extLst>
            </p:cNvPr>
            <p:cNvSpPr/>
            <p:nvPr/>
          </p:nvSpPr>
          <p:spPr>
            <a:xfrm>
              <a:off x="1487663" y="3384838"/>
              <a:ext cx="1215289" cy="6719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Hard-Wired Splitter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71">
              <a:extLst>
                <a:ext uri="{FF2B5EF4-FFF2-40B4-BE49-F238E27FC236}">
                  <a16:creationId xmlns:a16="http://schemas.microsoft.com/office/drawing/2014/main" id="{7B9A429E-2C82-BA5A-C2F5-359AC05EB791}"/>
                </a:ext>
              </a:extLst>
            </p:cNvPr>
            <p:cNvCxnSpPr>
              <a:cxnSpLocks/>
              <a:stCxn id="18" idx="3"/>
              <a:endCxn id="211" idx="1"/>
            </p:cNvCxnSpPr>
            <p:nvPr/>
          </p:nvCxnSpPr>
          <p:spPr>
            <a:xfrm>
              <a:off x="878448" y="3720832"/>
              <a:ext cx="60921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箭头连接符 271">
              <a:extLst>
                <a:ext uri="{FF2B5EF4-FFF2-40B4-BE49-F238E27FC236}">
                  <a16:creationId xmlns:a16="http://schemas.microsoft.com/office/drawing/2014/main" id="{911BADBF-56F2-A393-3929-E9A0EE663ABF}"/>
                </a:ext>
              </a:extLst>
            </p:cNvPr>
            <p:cNvCxnSpPr>
              <a:cxnSpLocks/>
              <a:stCxn id="211" idx="0"/>
              <a:endCxn id="13" idx="2"/>
            </p:cNvCxnSpPr>
            <p:nvPr/>
          </p:nvCxnSpPr>
          <p:spPr>
            <a:xfrm flipV="1">
              <a:off x="2095307" y="3022129"/>
              <a:ext cx="3470" cy="36270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箭头连接符 271">
              <a:extLst>
                <a:ext uri="{FF2B5EF4-FFF2-40B4-BE49-F238E27FC236}">
                  <a16:creationId xmlns:a16="http://schemas.microsoft.com/office/drawing/2014/main" id="{60D53FDC-592A-37CC-5153-016CE078EE0B}"/>
                </a:ext>
              </a:extLst>
            </p:cNvPr>
            <p:cNvCxnSpPr>
              <a:cxnSpLocks/>
              <a:stCxn id="211" idx="2"/>
              <a:endCxn id="15" idx="0"/>
            </p:cNvCxnSpPr>
            <p:nvPr/>
          </p:nvCxnSpPr>
          <p:spPr>
            <a:xfrm>
              <a:off x="2095308" y="4056824"/>
              <a:ext cx="3471" cy="38506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71">
              <a:extLst>
                <a:ext uri="{FF2B5EF4-FFF2-40B4-BE49-F238E27FC236}">
                  <a16:creationId xmlns:a16="http://schemas.microsoft.com/office/drawing/2014/main" id="{C335C0A3-35FE-7EA7-68AD-BE54842C2FE8}"/>
                </a:ext>
              </a:extLst>
            </p:cNvPr>
            <p:cNvCxnSpPr>
              <a:cxnSpLocks/>
            </p:cNvCxnSpPr>
            <p:nvPr/>
          </p:nvCxnSpPr>
          <p:spPr>
            <a:xfrm>
              <a:off x="2312336" y="2442667"/>
              <a:ext cx="718500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71">
              <a:extLst>
                <a:ext uri="{FF2B5EF4-FFF2-40B4-BE49-F238E27FC236}">
                  <a16:creationId xmlns:a16="http://schemas.microsoft.com/office/drawing/2014/main" id="{86391C8A-2423-188A-F13D-CD58161BBF14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2299980" y="5021347"/>
              <a:ext cx="730857" cy="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连接符: 肘形 55">
              <a:extLst>
                <a:ext uri="{FF2B5EF4-FFF2-40B4-BE49-F238E27FC236}">
                  <a16:creationId xmlns:a16="http://schemas.microsoft.com/office/drawing/2014/main" id="{178F25A6-A51D-CEDD-EBAC-7865DB16B382}"/>
                </a:ext>
              </a:extLst>
            </p:cNvPr>
            <p:cNvCxnSpPr>
              <a:cxnSpLocks/>
              <a:endCxn id="202" idx="0"/>
            </p:cNvCxnSpPr>
            <p:nvPr/>
          </p:nvCxnSpPr>
          <p:spPr>
            <a:xfrm rot="16200000" flipH="1">
              <a:off x="5965719" y="4132830"/>
              <a:ext cx="1161057" cy="305387"/>
            </a:xfrm>
            <a:prstGeom prst="bentConnector3">
              <a:avLst>
                <a:gd name="adj1" fmla="val -20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45D06D6E-BFE8-A2FD-C7F5-7E127B307F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7119" y="3561486"/>
              <a:ext cx="287867" cy="287867"/>
              <a:chOff x="8901" y="2905"/>
              <a:chExt cx="340" cy="340"/>
            </a:xfrm>
          </p:grpSpPr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4671996D-1C2F-CBDB-C3C3-78FA432F3179}"/>
                  </a:ext>
                </a:extLst>
              </p:cNvPr>
              <p:cNvSpPr/>
              <p:nvPr/>
            </p:nvSpPr>
            <p:spPr>
              <a:xfrm>
                <a:off x="8901" y="2905"/>
                <a:ext cx="340" cy="34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"/>
                  <a:t>=</a:t>
                </a:r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E817437B-205D-2E26-5784-A373D3A50CAB}"/>
                  </a:ext>
                </a:extLst>
              </p:cNvPr>
              <p:cNvSpPr/>
              <p:nvPr/>
            </p:nvSpPr>
            <p:spPr>
              <a:xfrm>
                <a:off x="9044" y="304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</p:grpSp>
        <p:cxnSp>
          <p:nvCxnSpPr>
            <p:cNvPr id="236" name="直接箭头连接符 271">
              <a:extLst>
                <a:ext uri="{FF2B5EF4-FFF2-40B4-BE49-F238E27FC236}">
                  <a16:creationId xmlns:a16="http://schemas.microsoft.com/office/drawing/2014/main" id="{5AB2E7CD-E89A-841B-83D5-D3566782263B}"/>
                </a:ext>
              </a:extLst>
            </p:cNvPr>
            <p:cNvCxnSpPr>
              <a:cxnSpLocks/>
            </p:cNvCxnSpPr>
            <p:nvPr/>
          </p:nvCxnSpPr>
          <p:spPr>
            <a:xfrm>
              <a:off x="3511052" y="2906661"/>
              <a:ext cx="0" cy="654822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71">
              <a:extLst>
                <a:ext uri="{FF2B5EF4-FFF2-40B4-BE49-F238E27FC236}">
                  <a16:creationId xmlns:a16="http://schemas.microsoft.com/office/drawing/2014/main" id="{93DC0E30-B6C6-3783-C2D3-1BEACB2AC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7342" y="3704995"/>
              <a:ext cx="763012" cy="42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圆角矩形 241">
              <a:extLst>
                <a:ext uri="{FF2B5EF4-FFF2-40B4-BE49-F238E27FC236}">
                  <a16:creationId xmlns:a16="http://schemas.microsoft.com/office/drawing/2014/main" id="{F44FACC3-687F-92F3-4FE4-B3B08AE966F0}"/>
                </a:ext>
              </a:extLst>
            </p:cNvPr>
            <p:cNvSpPr/>
            <p:nvPr/>
          </p:nvSpPr>
          <p:spPr>
            <a:xfrm>
              <a:off x="5052235" y="1942872"/>
              <a:ext cx="1196878" cy="4929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Structure Calculator</a:t>
              </a:r>
              <a:endParaRPr kumimoji="1" lang="zh-CN" altLang="en-US" sz="1400" b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43" name="直接箭头连接符 271">
              <a:extLst>
                <a:ext uri="{FF2B5EF4-FFF2-40B4-BE49-F238E27FC236}">
                  <a16:creationId xmlns:a16="http://schemas.microsoft.com/office/drawing/2014/main" id="{1282C56D-F76E-187A-C6AA-53F80E90FEE8}"/>
                </a:ext>
              </a:extLst>
            </p:cNvPr>
            <p:cNvCxnSpPr>
              <a:cxnSpLocks/>
              <a:endCxn id="242" idx="1"/>
            </p:cNvCxnSpPr>
            <p:nvPr/>
          </p:nvCxnSpPr>
          <p:spPr>
            <a:xfrm>
              <a:off x="3998359" y="2189358"/>
              <a:ext cx="105387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71">
              <a:extLst>
                <a:ext uri="{FF2B5EF4-FFF2-40B4-BE49-F238E27FC236}">
                  <a16:creationId xmlns:a16="http://schemas.microsoft.com/office/drawing/2014/main" id="{A7DB472D-BE57-7BF3-808E-59DA2F890FE2}"/>
                </a:ext>
              </a:extLst>
            </p:cNvPr>
            <p:cNvCxnSpPr>
              <a:cxnSpLocks/>
              <a:stCxn id="242" idx="3"/>
            </p:cNvCxnSpPr>
            <p:nvPr/>
          </p:nvCxnSpPr>
          <p:spPr>
            <a:xfrm>
              <a:off x="6249113" y="2189358"/>
              <a:ext cx="30890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矩形: 圆角 13">
              <a:extLst>
                <a:ext uri="{FF2B5EF4-FFF2-40B4-BE49-F238E27FC236}">
                  <a16:creationId xmlns:a16="http://schemas.microsoft.com/office/drawing/2014/main" id="{30D98104-4476-4DEC-A1CE-BF0A278D17CF}"/>
                </a:ext>
              </a:extLst>
            </p:cNvPr>
            <p:cNvSpPr/>
            <p:nvPr/>
          </p:nvSpPr>
          <p:spPr>
            <a:xfrm>
              <a:off x="5089306" y="4766302"/>
              <a:ext cx="627764" cy="495645"/>
            </a:xfrm>
            <a:prstGeom prst="roundRect">
              <a:avLst>
                <a:gd name="adj" fmla="val 3432"/>
              </a:avLst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04" name="直接箭头连接符 271">
              <a:extLst>
                <a:ext uri="{FF2B5EF4-FFF2-40B4-BE49-F238E27FC236}">
                  <a16:creationId xmlns:a16="http://schemas.microsoft.com/office/drawing/2014/main" id="{730FB2CE-2353-345A-F65A-840A2C72F7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8360" y="2688493"/>
              <a:ext cx="1318093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箭头连接符 271">
              <a:extLst>
                <a:ext uri="{FF2B5EF4-FFF2-40B4-BE49-F238E27FC236}">
                  <a16:creationId xmlns:a16="http://schemas.microsoft.com/office/drawing/2014/main" id="{54F2FCAF-CDE5-448B-34D5-D557F9EEB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8384" y="5014125"/>
              <a:ext cx="1066209" cy="6799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箭头连接符 271">
              <a:extLst>
                <a:ext uri="{FF2B5EF4-FFF2-40B4-BE49-F238E27FC236}">
                  <a16:creationId xmlns:a16="http://schemas.microsoft.com/office/drawing/2014/main" id="{1AC9092A-A419-A40E-7940-C3AC0328F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188" y="4162527"/>
              <a:ext cx="0" cy="554347"/>
            </a:xfrm>
            <a:prstGeom prst="straightConnector1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3B1F24C0-6658-5299-87F0-13D66B9E0E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95997" y="4260636"/>
              <a:ext cx="432965" cy="435322"/>
              <a:chOff x="6324" y="5400"/>
              <a:chExt cx="1102" cy="1108"/>
            </a:xfrm>
          </p:grpSpPr>
          <p:sp>
            <p:nvSpPr>
              <p:cNvPr id="321" name="椭圆 320">
                <a:extLst>
                  <a:ext uri="{FF2B5EF4-FFF2-40B4-BE49-F238E27FC236}">
                    <a16:creationId xmlns:a16="http://schemas.microsoft.com/office/drawing/2014/main" id="{06BC1F96-2900-64F9-5212-6535E36FA4D7}"/>
                  </a:ext>
                </a:extLst>
              </p:cNvPr>
              <p:cNvSpPr/>
              <p:nvPr/>
            </p:nvSpPr>
            <p:spPr>
              <a:xfrm>
                <a:off x="6690" y="5967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322" name="直接箭头连接符 91">
                <a:extLst>
                  <a:ext uri="{FF2B5EF4-FFF2-40B4-BE49-F238E27FC236}">
                    <a16:creationId xmlns:a16="http://schemas.microsoft.com/office/drawing/2014/main" id="{17DCA560-2835-52C1-3CD1-EC82DCA377B2}"/>
                  </a:ext>
                </a:extLst>
              </p:cNvPr>
              <p:cNvCxnSpPr/>
              <p:nvPr/>
            </p:nvCxnSpPr>
            <p:spPr>
              <a:xfrm flipV="1">
                <a:off x="6775" y="5400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3" name="直接箭头连接符 92">
                <a:extLst>
                  <a:ext uri="{FF2B5EF4-FFF2-40B4-BE49-F238E27FC236}">
                    <a16:creationId xmlns:a16="http://schemas.microsoft.com/office/drawing/2014/main" id="{862F0B5B-1E65-B861-2981-6E18BC49A6C9}"/>
                  </a:ext>
                </a:extLst>
              </p:cNvPr>
              <p:cNvCxnSpPr/>
              <p:nvPr/>
            </p:nvCxnSpPr>
            <p:spPr>
              <a:xfrm rot="5400000" flipV="1">
                <a:off x="7143" y="5769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93">
                <a:extLst>
                  <a:ext uri="{FF2B5EF4-FFF2-40B4-BE49-F238E27FC236}">
                    <a16:creationId xmlns:a16="http://schemas.microsoft.com/office/drawing/2014/main" id="{0D50F4BF-9A41-EA2D-038E-F2E4A1873E44}"/>
                  </a:ext>
                </a:extLst>
              </p:cNvPr>
              <p:cNvCxnSpPr>
                <a:stCxn id="321" idx="3"/>
              </p:cNvCxnSpPr>
              <p:nvPr/>
            </p:nvCxnSpPr>
            <p:spPr>
              <a:xfrm flipH="1">
                <a:off x="6324" y="6112"/>
                <a:ext cx="391" cy="39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直接箭头连接符 271">
              <a:extLst>
                <a:ext uri="{FF2B5EF4-FFF2-40B4-BE49-F238E27FC236}">
                  <a16:creationId xmlns:a16="http://schemas.microsoft.com/office/drawing/2014/main" id="{F689337B-8090-C6E3-20B8-F7EAFA9CDEC2}"/>
                </a:ext>
              </a:extLst>
            </p:cNvPr>
            <p:cNvCxnSpPr>
              <a:cxnSpLocks/>
              <a:stCxn id="303" idx="3"/>
              <a:endCxn id="202" idx="6"/>
            </p:cNvCxnSpPr>
            <p:nvPr/>
          </p:nvCxnSpPr>
          <p:spPr>
            <a:xfrm flipV="1">
              <a:off x="5717070" y="5010308"/>
              <a:ext cx="837616" cy="381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矩形: 圆角 10">
              <a:extLst>
                <a:ext uri="{FF2B5EF4-FFF2-40B4-BE49-F238E27FC236}">
                  <a16:creationId xmlns:a16="http://schemas.microsoft.com/office/drawing/2014/main" id="{C131D0F7-7342-8A41-F468-2776014B86C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501744" y="4825355"/>
              <a:ext cx="173471" cy="36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2" name="直接箭头连接符 271">
              <a:extLst>
                <a:ext uri="{FF2B5EF4-FFF2-40B4-BE49-F238E27FC236}">
                  <a16:creationId xmlns:a16="http://schemas.microsoft.com/office/drawing/2014/main" id="{2E87A680-B994-8E75-700E-2CBBB98F0286}"/>
                </a:ext>
              </a:extLst>
            </p:cNvPr>
            <p:cNvCxnSpPr>
              <a:cxnSpLocks/>
              <a:stCxn id="202" idx="2"/>
              <a:endCxn id="331" idx="3"/>
            </p:cNvCxnSpPr>
            <p:nvPr/>
          </p:nvCxnSpPr>
          <p:spPr>
            <a:xfrm flipV="1">
              <a:off x="6843195" y="5005355"/>
              <a:ext cx="658548" cy="4952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271">
              <a:extLst>
                <a:ext uri="{FF2B5EF4-FFF2-40B4-BE49-F238E27FC236}">
                  <a16:creationId xmlns:a16="http://schemas.microsoft.com/office/drawing/2014/main" id="{B7F166EA-8F11-BD3A-DE0F-E73EB5408191}"/>
                </a:ext>
              </a:extLst>
            </p:cNvPr>
            <p:cNvCxnSpPr>
              <a:cxnSpLocks/>
              <a:stCxn id="331" idx="2"/>
              <a:endCxn id="205" idx="4"/>
            </p:cNvCxnSpPr>
            <p:nvPr/>
          </p:nvCxnSpPr>
          <p:spPr>
            <a:xfrm flipV="1">
              <a:off x="7588478" y="3824865"/>
              <a:ext cx="0" cy="100049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连接符: 肘形 55">
              <a:extLst>
                <a:ext uri="{FF2B5EF4-FFF2-40B4-BE49-F238E27FC236}">
                  <a16:creationId xmlns:a16="http://schemas.microsoft.com/office/drawing/2014/main" id="{8150B447-A45F-CE49-5778-9AC49766243F}"/>
                </a:ext>
              </a:extLst>
            </p:cNvPr>
            <p:cNvCxnSpPr>
              <a:cxnSpLocks/>
            </p:cNvCxnSpPr>
            <p:nvPr/>
          </p:nvCxnSpPr>
          <p:spPr>
            <a:xfrm>
              <a:off x="5492582" y="2679766"/>
              <a:ext cx="2095896" cy="841933"/>
            </a:xfrm>
            <a:prstGeom prst="bentConnector2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文本框 345">
              <a:extLst>
                <a:ext uri="{FF2B5EF4-FFF2-40B4-BE49-F238E27FC236}">
                  <a16:creationId xmlns:a16="http://schemas.microsoft.com/office/drawing/2014/main" id="{DD222624-3164-6D6A-0BC9-1A892FDE855F}"/>
                </a:ext>
              </a:extLst>
            </p:cNvPr>
            <p:cNvSpPr txBox="1"/>
            <p:nvPr/>
          </p:nvSpPr>
          <p:spPr>
            <a:xfrm>
              <a:off x="6657797" y="4187241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u(0/1)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矩形: 圆角 10">
              <a:extLst>
                <a:ext uri="{FF2B5EF4-FFF2-40B4-BE49-F238E27FC236}">
                  <a16:creationId xmlns:a16="http://schemas.microsoft.com/office/drawing/2014/main" id="{742A34DC-2B42-2E4B-4DB3-996DB27C5E9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319112" y="2514932"/>
              <a:ext cx="173471" cy="3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9" name="直接箭头连接符 271">
              <a:extLst>
                <a:ext uri="{FF2B5EF4-FFF2-40B4-BE49-F238E27FC236}">
                  <a16:creationId xmlns:a16="http://schemas.microsoft.com/office/drawing/2014/main" id="{48518FB7-7736-5D83-64A8-73999055C53B}"/>
                </a:ext>
              </a:extLst>
            </p:cNvPr>
            <p:cNvCxnSpPr>
              <a:cxnSpLocks/>
              <a:stCxn id="205" idx="6"/>
              <a:endCxn id="500" idx="3"/>
            </p:cNvCxnSpPr>
            <p:nvPr/>
          </p:nvCxnSpPr>
          <p:spPr>
            <a:xfrm flipV="1">
              <a:off x="7732478" y="3678644"/>
              <a:ext cx="304149" cy="2221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圆柱体 369">
              <a:extLst>
                <a:ext uri="{FF2B5EF4-FFF2-40B4-BE49-F238E27FC236}">
                  <a16:creationId xmlns:a16="http://schemas.microsoft.com/office/drawing/2014/main" id="{55E42868-93C0-8C68-0F5C-8A947023D880}"/>
                </a:ext>
              </a:extLst>
            </p:cNvPr>
            <p:cNvSpPr/>
            <p:nvPr/>
          </p:nvSpPr>
          <p:spPr>
            <a:xfrm>
              <a:off x="11558813" y="3225894"/>
              <a:ext cx="1530539" cy="918364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Ideal Manifold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圆柱体 370">
              <a:extLst>
                <a:ext uri="{FF2B5EF4-FFF2-40B4-BE49-F238E27FC236}">
                  <a16:creationId xmlns:a16="http://schemas.microsoft.com/office/drawing/2014/main" id="{7450D812-C388-024C-EB72-B502684B775D}"/>
                </a:ext>
              </a:extLst>
            </p:cNvPr>
            <p:cNvSpPr/>
            <p:nvPr/>
          </p:nvSpPr>
          <p:spPr>
            <a:xfrm>
              <a:off x="11581522" y="5694947"/>
              <a:ext cx="1530539" cy="91836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Deviation Mode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0" name="直接箭头连接符 271">
              <a:extLst>
                <a:ext uri="{FF2B5EF4-FFF2-40B4-BE49-F238E27FC236}">
                  <a16:creationId xmlns:a16="http://schemas.microsoft.com/office/drawing/2014/main" id="{5EB8B855-ECC4-DF92-848E-01133943005C}"/>
                </a:ext>
              </a:extLst>
            </p:cNvPr>
            <p:cNvCxnSpPr>
              <a:cxnSpLocks/>
              <a:stCxn id="500" idx="1"/>
              <a:endCxn id="370" idx="2"/>
            </p:cNvCxnSpPr>
            <p:nvPr/>
          </p:nvCxnSpPr>
          <p:spPr>
            <a:xfrm>
              <a:off x="8210098" y="3678644"/>
              <a:ext cx="3348715" cy="643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六边形 438">
              <a:extLst>
                <a:ext uri="{FF2B5EF4-FFF2-40B4-BE49-F238E27FC236}">
                  <a16:creationId xmlns:a16="http://schemas.microsoft.com/office/drawing/2014/main" id="{0856016F-3F1B-731D-F6B9-F00FBA85A7C7}"/>
                </a:ext>
              </a:extLst>
            </p:cNvPr>
            <p:cNvSpPr/>
            <p:nvPr/>
          </p:nvSpPr>
          <p:spPr>
            <a:xfrm>
              <a:off x="11650662" y="1408128"/>
              <a:ext cx="1306881" cy="596619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0" cmpd="dbl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Gating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0" name="终止符 439">
              <a:extLst>
                <a:ext uri="{FF2B5EF4-FFF2-40B4-BE49-F238E27FC236}">
                  <a16:creationId xmlns:a16="http://schemas.microsoft.com/office/drawing/2014/main" id="{D2D946AB-A6FF-28C6-9237-68D6610000A7}"/>
                </a:ext>
              </a:extLst>
            </p:cNvPr>
            <p:cNvSpPr/>
            <p:nvPr/>
          </p:nvSpPr>
          <p:spPr>
            <a:xfrm>
              <a:off x="12492788" y="2333753"/>
              <a:ext cx="1384930" cy="530801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 Update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1" name="终止符 440">
              <a:extLst>
                <a:ext uri="{FF2B5EF4-FFF2-40B4-BE49-F238E27FC236}">
                  <a16:creationId xmlns:a16="http://schemas.microsoft.com/office/drawing/2014/main" id="{D9B39734-A082-D08B-3EBD-8725B0D2F88C}"/>
                </a:ext>
              </a:extLst>
            </p:cNvPr>
            <p:cNvSpPr/>
            <p:nvPr/>
          </p:nvSpPr>
          <p:spPr>
            <a:xfrm>
              <a:off x="10748977" y="2333753"/>
              <a:ext cx="1384930" cy="53080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Update/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3" name="连接符: 肘形 55">
              <a:extLst>
                <a:ext uri="{FF2B5EF4-FFF2-40B4-BE49-F238E27FC236}">
                  <a16:creationId xmlns:a16="http://schemas.microsoft.com/office/drawing/2014/main" id="{A33132E2-E0E6-E3F3-09C0-1EC0649DFF3B}"/>
                </a:ext>
              </a:extLst>
            </p:cNvPr>
            <p:cNvCxnSpPr>
              <a:cxnSpLocks/>
              <a:stCxn id="161" idx="0"/>
            </p:cNvCxnSpPr>
            <p:nvPr/>
          </p:nvCxnSpPr>
          <p:spPr>
            <a:xfrm rot="5400000" flipH="1" flipV="1">
              <a:off x="9033392" y="-473179"/>
              <a:ext cx="350585" cy="4700256"/>
            </a:xfrm>
            <a:prstGeom prst="bentConnector4">
              <a:avLst>
                <a:gd name="adj1" fmla="val 99902"/>
                <a:gd name="adj2" fmla="val 24278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六边形 389">
              <a:extLst>
                <a:ext uri="{FF2B5EF4-FFF2-40B4-BE49-F238E27FC236}">
                  <a16:creationId xmlns:a16="http://schemas.microsoft.com/office/drawing/2014/main" id="{CEBB33C3-0C82-BC86-548A-FA29FF393DDC}"/>
                </a:ext>
              </a:extLst>
            </p:cNvPr>
            <p:cNvSpPr/>
            <p:nvPr/>
          </p:nvSpPr>
          <p:spPr>
            <a:xfrm rot="5400000">
              <a:off x="12856718" y="1991370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2" name="六边形 389">
              <a:extLst>
                <a:ext uri="{FF2B5EF4-FFF2-40B4-BE49-F238E27FC236}">
                  <a16:creationId xmlns:a16="http://schemas.microsoft.com/office/drawing/2014/main" id="{4F45A132-E764-3AC0-2163-F364D1411424}"/>
                </a:ext>
              </a:extLst>
            </p:cNvPr>
            <p:cNvSpPr/>
            <p:nvPr/>
          </p:nvSpPr>
          <p:spPr>
            <a:xfrm rot="5400000" flipV="1">
              <a:off x="11384522" y="1979817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4" name="六边形 389">
              <a:extLst>
                <a:ext uri="{FF2B5EF4-FFF2-40B4-BE49-F238E27FC236}">
                  <a16:creationId xmlns:a16="http://schemas.microsoft.com/office/drawing/2014/main" id="{2911EAE3-2DAC-77D4-D1C7-4CDFB7E3176C}"/>
                </a:ext>
              </a:extLst>
            </p:cNvPr>
            <p:cNvSpPr/>
            <p:nvPr/>
          </p:nvSpPr>
          <p:spPr>
            <a:xfrm rot="5400000" flipH="1">
              <a:off x="12871006" y="2913030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5" name="六边形 389">
              <a:extLst>
                <a:ext uri="{FF2B5EF4-FFF2-40B4-BE49-F238E27FC236}">
                  <a16:creationId xmlns:a16="http://schemas.microsoft.com/office/drawing/2014/main" id="{F6CA77FC-2A72-9AC5-1962-2C2644C3CA5B}"/>
                </a:ext>
              </a:extLst>
            </p:cNvPr>
            <p:cNvSpPr/>
            <p:nvPr/>
          </p:nvSpPr>
          <p:spPr>
            <a:xfrm rot="5400000" flipH="1" flipV="1">
              <a:off x="11384522" y="2913111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58" name="直接箭头连接符 271">
              <a:extLst>
                <a:ext uri="{FF2B5EF4-FFF2-40B4-BE49-F238E27FC236}">
                  <a16:creationId xmlns:a16="http://schemas.microsoft.com/office/drawing/2014/main" id="{8E76CD9B-AF1F-BB6B-7189-5DF6B8729523}"/>
                </a:ext>
              </a:extLst>
            </p:cNvPr>
            <p:cNvCxnSpPr>
              <a:cxnSpLocks/>
              <a:stCxn id="370" idx="4"/>
              <a:endCxn id="120" idx="0"/>
            </p:cNvCxnSpPr>
            <p:nvPr/>
          </p:nvCxnSpPr>
          <p:spPr>
            <a:xfrm>
              <a:off x="13089352" y="3685076"/>
              <a:ext cx="1215617" cy="2232447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决策 461">
              <a:extLst>
                <a:ext uri="{FF2B5EF4-FFF2-40B4-BE49-F238E27FC236}">
                  <a16:creationId xmlns:a16="http://schemas.microsoft.com/office/drawing/2014/main" id="{94822A5B-F44C-1825-2D78-D9C7576C9C3A}"/>
                </a:ext>
              </a:extLst>
            </p:cNvPr>
            <p:cNvSpPr/>
            <p:nvPr/>
          </p:nvSpPr>
          <p:spPr>
            <a:xfrm>
              <a:off x="11366553" y="4548055"/>
              <a:ext cx="1932249" cy="759612"/>
            </a:xfrm>
            <a:prstGeom prst="flowChartDecisi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2400" cap="flat" cmpd="dbl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Extractor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3" name="直接箭头连接符 271">
              <a:extLst>
                <a:ext uri="{FF2B5EF4-FFF2-40B4-BE49-F238E27FC236}">
                  <a16:creationId xmlns:a16="http://schemas.microsoft.com/office/drawing/2014/main" id="{E881EA99-006B-E66C-458E-55E8CC1CCA88}"/>
                </a:ext>
              </a:extLst>
            </p:cNvPr>
            <p:cNvCxnSpPr>
              <a:cxnSpLocks/>
            </p:cNvCxnSpPr>
            <p:nvPr/>
          </p:nvCxnSpPr>
          <p:spPr>
            <a:xfrm>
              <a:off x="12324083" y="4158546"/>
              <a:ext cx="0" cy="29544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2" name="文本框 471">
              <a:extLst>
                <a:ext uri="{FF2B5EF4-FFF2-40B4-BE49-F238E27FC236}">
                  <a16:creationId xmlns:a16="http://schemas.microsoft.com/office/drawing/2014/main" id="{84029C34-616E-2A62-7AC9-ADD69E3CF330}"/>
                </a:ext>
              </a:extLst>
            </p:cNvPr>
            <p:cNvSpPr txBox="1"/>
            <p:nvPr/>
          </p:nvSpPr>
          <p:spPr>
            <a:xfrm>
              <a:off x="11650662" y="4131923"/>
              <a:ext cx="8376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roject</a:t>
              </a:r>
              <a:endParaRPr lang="zh-CN" altLang="en-US" sz="1400" dirty="0"/>
            </a:p>
          </p:txBody>
        </p:sp>
        <p:cxnSp>
          <p:nvCxnSpPr>
            <p:cNvPr id="473" name="直接箭头连接符 271">
              <a:extLst>
                <a:ext uri="{FF2B5EF4-FFF2-40B4-BE49-F238E27FC236}">
                  <a16:creationId xmlns:a16="http://schemas.microsoft.com/office/drawing/2014/main" id="{6BB9977C-BD80-073A-F4F7-3A58D2D8F3CF}"/>
                </a:ext>
              </a:extLst>
            </p:cNvPr>
            <p:cNvCxnSpPr>
              <a:cxnSpLocks/>
            </p:cNvCxnSpPr>
            <p:nvPr/>
          </p:nvCxnSpPr>
          <p:spPr>
            <a:xfrm>
              <a:off x="12346792" y="5372958"/>
              <a:ext cx="0" cy="295442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文本框 473">
              <a:extLst>
                <a:ext uri="{FF2B5EF4-FFF2-40B4-BE49-F238E27FC236}">
                  <a16:creationId xmlns:a16="http://schemas.microsoft.com/office/drawing/2014/main" id="{AA969C12-A788-2BAF-0C77-0385A9D96DDE}"/>
                </a:ext>
              </a:extLst>
            </p:cNvPr>
            <p:cNvSpPr txBox="1"/>
            <p:nvPr/>
          </p:nvSpPr>
          <p:spPr>
            <a:xfrm>
              <a:off x="12348963" y="5332123"/>
              <a:ext cx="9620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evolution</a:t>
              </a:r>
              <a:endParaRPr lang="zh-CN" altLang="en-US" sz="1400" dirty="0"/>
            </a:p>
          </p:txBody>
        </p:sp>
        <p:cxnSp>
          <p:nvCxnSpPr>
            <p:cNvPr id="481" name="直接箭头连接符 271">
              <a:extLst>
                <a:ext uri="{FF2B5EF4-FFF2-40B4-BE49-F238E27FC236}">
                  <a16:creationId xmlns:a16="http://schemas.microsoft.com/office/drawing/2014/main" id="{35DE68F4-20A1-DC6E-3372-0C11D2719159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13112061" y="6173132"/>
              <a:ext cx="815166" cy="16925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文本框 488">
              <a:extLst>
                <a:ext uri="{FF2B5EF4-FFF2-40B4-BE49-F238E27FC236}">
                  <a16:creationId xmlns:a16="http://schemas.microsoft.com/office/drawing/2014/main" id="{A7AF0FD9-3496-A0C6-95D7-CCF72B713415}"/>
                </a:ext>
              </a:extLst>
            </p:cNvPr>
            <p:cNvSpPr txBox="1"/>
            <p:nvPr/>
          </p:nvSpPr>
          <p:spPr>
            <a:xfrm>
              <a:off x="11746520" y="4066272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A9C249B0-CA77-F293-3542-DF7649C86622}"/>
                    </a:ext>
                  </a:extLst>
                </p:cNvPr>
                <p:cNvSpPr txBox="1"/>
                <p:nvPr/>
              </p:nvSpPr>
              <p:spPr>
                <a:xfrm flipH="1">
                  <a:off x="13388312" y="5902798"/>
                  <a:ext cx="243117" cy="2872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" altLang="zh-CN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A9C249B0-CA77-F293-3542-DF7649C86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3388312" y="5902798"/>
                  <a:ext cx="243117" cy="287259"/>
                </a:xfrm>
                <a:prstGeom prst="rect">
                  <a:avLst/>
                </a:prstGeom>
                <a:blipFill>
                  <a:blip r:embed="rId8"/>
                  <a:stretch>
                    <a:fillRect l="-10000" r="-100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7" name="矩形: 圆角 72">
              <a:extLst>
                <a:ext uri="{FF2B5EF4-FFF2-40B4-BE49-F238E27FC236}">
                  <a16:creationId xmlns:a16="http://schemas.microsoft.com/office/drawing/2014/main" id="{82303490-F153-E47D-7E16-6DC582316C47}"/>
                </a:ext>
              </a:extLst>
            </p:cNvPr>
            <p:cNvSpPr/>
            <p:nvPr/>
          </p:nvSpPr>
          <p:spPr>
            <a:xfrm>
              <a:off x="1261127" y="1016955"/>
              <a:ext cx="7049518" cy="5034152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9" name="文本框 498">
              <a:extLst>
                <a:ext uri="{FF2B5EF4-FFF2-40B4-BE49-F238E27FC236}">
                  <a16:creationId xmlns:a16="http://schemas.microsoft.com/office/drawing/2014/main" id="{D2FFBEA1-7271-519B-A58A-0461524CC2FE}"/>
                </a:ext>
              </a:extLst>
            </p:cNvPr>
            <p:cNvSpPr txBox="1"/>
            <p:nvPr/>
          </p:nvSpPr>
          <p:spPr>
            <a:xfrm>
              <a:off x="1566372" y="1027366"/>
              <a:ext cx="6646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Wavelet Orthogonal Refinement Disentanglement (SWORD)</a:t>
              </a:r>
            </a:p>
          </p:txBody>
        </p:sp>
        <p:sp>
          <p:nvSpPr>
            <p:cNvPr id="500" name="矩形: 圆角 10">
              <a:extLst>
                <a:ext uri="{FF2B5EF4-FFF2-40B4-BE49-F238E27FC236}">
                  <a16:creationId xmlns:a16="http://schemas.microsoft.com/office/drawing/2014/main" id="{9F1E01A9-761F-0E88-7D03-CFDE70834DC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036627" y="3498644"/>
              <a:ext cx="173471" cy="36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矩形: 圆角 118">
              <a:extLst>
                <a:ext uri="{FF2B5EF4-FFF2-40B4-BE49-F238E27FC236}">
                  <a16:creationId xmlns:a16="http://schemas.microsoft.com/office/drawing/2014/main" id="{0BDF42C7-C056-963A-2114-4067C252C19F}"/>
                </a:ext>
              </a:extLst>
            </p:cNvPr>
            <p:cNvSpPr/>
            <p:nvPr/>
          </p:nvSpPr>
          <p:spPr>
            <a:xfrm>
              <a:off x="10008988" y="1010076"/>
              <a:ext cx="4838207" cy="5720815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6" name="文本框 515">
              <a:extLst>
                <a:ext uri="{FF2B5EF4-FFF2-40B4-BE49-F238E27FC236}">
                  <a16:creationId xmlns:a16="http://schemas.microsoft.com/office/drawing/2014/main" id="{773F7FD8-12C9-ACDD-79AF-16A40C0D7F19}"/>
                </a:ext>
              </a:extLst>
            </p:cNvPr>
            <p:cNvSpPr txBox="1"/>
            <p:nvPr/>
          </p:nvSpPr>
          <p:spPr>
            <a:xfrm>
              <a:off x="13867044" y="1033164"/>
              <a:ext cx="10419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ADORE</a:t>
              </a:r>
              <a:endParaRPr lang="zh-CN" altLang="en-US" dirty="0"/>
            </a:p>
          </p:txBody>
        </p:sp>
        <p:sp>
          <p:nvSpPr>
            <p:cNvPr id="560" name="文本框 559">
              <a:extLst>
                <a:ext uri="{FF2B5EF4-FFF2-40B4-BE49-F238E27FC236}">
                  <a16:creationId xmlns:a16="http://schemas.microsoft.com/office/drawing/2014/main" id="{710684FD-B064-2181-2504-C47ABC3EE0A7}"/>
                </a:ext>
              </a:extLst>
            </p:cNvPr>
            <p:cNvSpPr txBox="1"/>
            <p:nvPr/>
          </p:nvSpPr>
          <p:spPr>
            <a:xfrm>
              <a:off x="6968940" y="4991504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文本框 561">
              <a:extLst>
                <a:ext uri="{FF2B5EF4-FFF2-40B4-BE49-F238E27FC236}">
                  <a16:creationId xmlns:a16="http://schemas.microsoft.com/office/drawing/2014/main" id="{20E41F8E-DCFB-ACB4-3A67-43187EC2FE70}"/>
                </a:ext>
              </a:extLst>
            </p:cNvPr>
            <p:cNvSpPr txBox="1"/>
            <p:nvPr/>
          </p:nvSpPr>
          <p:spPr>
            <a:xfrm>
              <a:off x="8947680" y="1021914"/>
              <a:ext cx="936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SG</a:t>
              </a:r>
            </a:p>
          </p:txBody>
        </p:sp>
        <p:grpSp>
          <p:nvGrpSpPr>
            <p:cNvPr id="571" name="组合 570">
              <a:extLst>
                <a:ext uri="{FF2B5EF4-FFF2-40B4-BE49-F238E27FC236}">
                  <a16:creationId xmlns:a16="http://schemas.microsoft.com/office/drawing/2014/main" id="{88566C65-05D2-6C08-1DB9-D545D42EF883}"/>
                </a:ext>
              </a:extLst>
            </p:cNvPr>
            <p:cNvGrpSpPr/>
            <p:nvPr/>
          </p:nvGrpSpPr>
          <p:grpSpPr>
            <a:xfrm>
              <a:off x="7451495" y="3536865"/>
              <a:ext cx="288424" cy="288000"/>
              <a:chOff x="6404" y="7371"/>
              <a:chExt cx="681" cy="680"/>
            </a:xfrm>
          </p:grpSpPr>
          <p:sp>
            <p:nvSpPr>
              <p:cNvPr id="572" name="椭圆 571">
                <a:extLst>
                  <a:ext uri="{FF2B5EF4-FFF2-40B4-BE49-F238E27FC236}">
                    <a16:creationId xmlns:a16="http://schemas.microsoft.com/office/drawing/2014/main" id="{314CE196-141D-54D1-4FE0-5BB9616B7B27}"/>
                  </a:ext>
                </a:extLst>
              </p:cNvPr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573" name="直接连接符 274">
                <a:extLst>
                  <a:ext uri="{FF2B5EF4-FFF2-40B4-BE49-F238E27FC236}">
                    <a16:creationId xmlns:a16="http://schemas.microsoft.com/office/drawing/2014/main" id="{6765AB6E-E12D-72E9-279D-96E16D963F57}"/>
                  </a:ext>
                </a:extLst>
              </p:cNvPr>
              <p:cNvCxnSpPr>
                <a:stCxn id="572" idx="0"/>
                <a:endCxn id="572" idx="4"/>
              </p:cNvCxnSpPr>
              <p:nvPr/>
            </p:nvCxnSpPr>
            <p:spPr>
              <a:xfrm>
                <a:off x="6745" y="7371"/>
                <a:ext cx="0" cy="6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74" name="直接连接符 275">
                <a:extLst>
                  <a:ext uri="{FF2B5EF4-FFF2-40B4-BE49-F238E27FC236}">
                    <a16:creationId xmlns:a16="http://schemas.microsoft.com/office/drawing/2014/main" id="{0D6C9D54-760F-19AA-6A1B-38FEFC909C69}"/>
                  </a:ext>
                </a:extLst>
              </p:cNvPr>
              <p:cNvCxnSpPr>
                <a:stCxn id="572" idx="6"/>
                <a:endCxn id="572" idx="2"/>
              </p:cNvCxnSpPr>
              <p:nvPr/>
            </p:nvCxnSpPr>
            <p:spPr>
              <a:xfrm flipH="1">
                <a:off x="6404" y="7711"/>
                <a:ext cx="68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07E516AB-8888-FA28-55FA-89425966A7E8}"/>
                </a:ext>
              </a:extLst>
            </p:cNvPr>
            <p:cNvSpPr/>
            <p:nvPr/>
          </p:nvSpPr>
          <p:spPr>
            <a:xfrm>
              <a:off x="8658040" y="2441975"/>
              <a:ext cx="1131071" cy="4929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Cognitive Divergence</a:t>
              </a:r>
              <a:endParaRPr kumimoji="1" lang="zh-CN" altLang="en-US" sz="1400" b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" name="直接箭头连接符 271">
              <a:extLst>
                <a:ext uri="{FF2B5EF4-FFF2-40B4-BE49-F238E27FC236}">
                  <a16:creationId xmlns:a16="http://schemas.microsoft.com/office/drawing/2014/main" id="{EFD45EB4-8C1A-7B62-B794-D54AAC68BE03}"/>
                </a:ext>
              </a:extLst>
            </p:cNvPr>
            <p:cNvCxnSpPr>
              <a:cxnSpLocks/>
              <a:stCxn id="331" idx="1"/>
              <a:endCxn id="3" idx="2"/>
            </p:cNvCxnSpPr>
            <p:nvPr/>
          </p:nvCxnSpPr>
          <p:spPr>
            <a:xfrm flipV="1">
              <a:off x="7675215" y="2934948"/>
              <a:ext cx="1548361" cy="2070407"/>
            </a:xfrm>
            <a:prstGeom prst="bentConnector2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271">
              <a:extLst>
                <a:ext uri="{FF2B5EF4-FFF2-40B4-BE49-F238E27FC236}">
                  <a16:creationId xmlns:a16="http://schemas.microsoft.com/office/drawing/2014/main" id="{C3DE364B-5461-EE69-FE37-1C25A003A86D}"/>
                </a:ext>
              </a:extLst>
            </p:cNvPr>
            <p:cNvCxnSpPr>
              <a:cxnSpLocks/>
            </p:cNvCxnSpPr>
            <p:nvPr/>
          </p:nvCxnSpPr>
          <p:spPr>
            <a:xfrm>
              <a:off x="7588478" y="2679465"/>
              <a:ext cx="1053445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271">
              <a:extLst>
                <a:ext uri="{FF2B5EF4-FFF2-40B4-BE49-F238E27FC236}">
                  <a16:creationId xmlns:a16="http://schemas.microsoft.com/office/drawing/2014/main" id="{CEA9BE28-7A98-0DD6-9872-152A831DA351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9223576" y="1701956"/>
              <a:ext cx="0" cy="740019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CCF219B-FC84-3434-C8A6-CB304C90A7F2}"/>
                    </a:ext>
                  </a:extLst>
                </p:cNvPr>
                <p:cNvSpPr txBox="1"/>
                <p:nvPr/>
              </p:nvSpPr>
              <p:spPr>
                <a:xfrm>
                  <a:off x="8407044" y="1952586"/>
                  <a:ext cx="635453" cy="325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m:rPr>
                                <m:sty m:val="p"/>
                              </m:rP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igh</m:t>
                            </m:r>
                            <m: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𝑐𝑜𝑔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CCF219B-FC84-3434-C8A6-CB304C90A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7044" y="1952586"/>
                  <a:ext cx="635453" cy="325282"/>
                </a:xfrm>
                <a:prstGeom prst="rect">
                  <a:avLst/>
                </a:prstGeom>
                <a:blipFill>
                  <a:blip r:embed="rId9"/>
                  <a:stretch>
                    <a:fillRect r="-27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7BF5EF-01CA-95BD-EBF3-3A2D9CFC9199}"/>
                    </a:ext>
                  </a:extLst>
                </p:cNvPr>
                <p:cNvSpPr txBox="1"/>
                <p:nvPr/>
              </p:nvSpPr>
              <p:spPr>
                <a:xfrm>
                  <a:off x="10356185" y="5766876"/>
                  <a:ext cx="635453" cy="325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oderate</m:t>
                        </m:r>
                        <m:sSub>
                          <m:sSubPr>
                            <m:ctrlPr>
                              <a:rPr kumimoji="1" lang="en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𝑐𝑜𝑔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F7BF5EF-01CA-95BD-EBF3-3A2D9CFC91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6185" y="5766876"/>
                  <a:ext cx="635453" cy="325282"/>
                </a:xfrm>
                <a:prstGeom prst="rect">
                  <a:avLst/>
                </a:prstGeom>
                <a:blipFill>
                  <a:blip r:embed="rId10"/>
                  <a:stretch>
                    <a:fillRect r="-88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: 圆角 118">
              <a:extLst>
                <a:ext uri="{FF2B5EF4-FFF2-40B4-BE49-F238E27FC236}">
                  <a16:creationId xmlns:a16="http://schemas.microsoft.com/office/drawing/2014/main" id="{3A206E34-A6F1-486F-2363-C6A144D59BAD}"/>
                </a:ext>
              </a:extLst>
            </p:cNvPr>
            <p:cNvSpPr/>
            <p:nvPr/>
          </p:nvSpPr>
          <p:spPr>
            <a:xfrm>
              <a:off x="8414410" y="1026894"/>
              <a:ext cx="1481381" cy="5024213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矩形: 圆角 10">
              <a:extLst>
                <a:ext uri="{FF2B5EF4-FFF2-40B4-BE49-F238E27FC236}">
                  <a16:creationId xmlns:a16="http://schemas.microsoft.com/office/drawing/2014/main" id="{AF3C2205-C441-B406-5F76-ED93F801E4B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261127" y="6495766"/>
              <a:ext cx="173471" cy="3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E095332-09A0-78FE-3AAA-51D8793D2A2D}"/>
                </a:ext>
              </a:extLst>
            </p:cNvPr>
            <p:cNvSpPr txBox="1"/>
            <p:nvPr/>
          </p:nvSpPr>
          <p:spPr>
            <a:xfrm>
              <a:off x="1441961" y="6495766"/>
              <a:ext cx="156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Structural Feature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: 圆角 10">
              <a:extLst>
                <a:ext uri="{FF2B5EF4-FFF2-40B4-BE49-F238E27FC236}">
                  <a16:creationId xmlns:a16="http://schemas.microsoft.com/office/drawing/2014/main" id="{DBD24217-9417-3D6C-27AD-C2B8C024F1A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010081" y="6495260"/>
              <a:ext cx="173024" cy="35907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: 圆角 10">
              <a:extLst>
                <a:ext uri="{FF2B5EF4-FFF2-40B4-BE49-F238E27FC236}">
                  <a16:creationId xmlns:a16="http://schemas.microsoft.com/office/drawing/2014/main" id="{8BD02E47-FD6D-18D4-9D48-2FF3991C41A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272107" y="6495766"/>
              <a:ext cx="173471" cy="360000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C04C80C-CBC9-F12D-1AAC-7A851A08020E}"/>
                </a:ext>
              </a:extLst>
            </p:cNvPr>
            <p:cNvSpPr txBox="1"/>
            <p:nvPr/>
          </p:nvSpPr>
          <p:spPr>
            <a:xfrm>
              <a:off x="3464338" y="6495766"/>
              <a:ext cx="12104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Detail Feature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956E812-3CEC-1DEA-0FEA-693E58EB0528}"/>
                </a:ext>
              </a:extLst>
            </p:cNvPr>
            <p:cNvSpPr txBox="1"/>
            <p:nvPr/>
          </p:nvSpPr>
          <p:spPr>
            <a:xfrm>
              <a:off x="4878679" y="6495766"/>
              <a:ext cx="14847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Weighted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</a:p>
          </p:txBody>
        </p:sp>
        <p:sp>
          <p:nvSpPr>
            <p:cNvPr id="45" name="矩形: 圆角 10">
              <a:extLst>
                <a:ext uri="{FF2B5EF4-FFF2-40B4-BE49-F238E27FC236}">
                  <a16:creationId xmlns:a16="http://schemas.microsoft.com/office/drawing/2014/main" id="{588A9334-3536-4D66-ED6E-457E57A31D3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739560" y="6495766"/>
              <a:ext cx="173471" cy="36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: 圆角 10">
              <a:extLst>
                <a:ext uri="{FF2B5EF4-FFF2-40B4-BE49-F238E27FC236}">
                  <a16:creationId xmlns:a16="http://schemas.microsoft.com/office/drawing/2014/main" id="{F07E6110-F1AD-CA14-95F3-E1607AB9E4C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409817" y="6497381"/>
              <a:ext cx="173471" cy="36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D7DF4B8-A3E3-F22A-9682-646F10CE59A8}"/>
                </a:ext>
              </a:extLst>
            </p:cNvPr>
            <p:cNvSpPr txBox="1"/>
            <p:nvPr/>
          </p:nvSpPr>
          <p:spPr>
            <a:xfrm>
              <a:off x="6567114" y="6495766"/>
              <a:ext cx="12729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2B0AFCE-DDD6-648B-E621-A7005E1732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13822" y="6155578"/>
              <a:ext cx="287867" cy="287867"/>
              <a:chOff x="8901" y="2905"/>
              <a:chExt cx="340" cy="340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700ADC0C-05D4-C22C-347A-0A38F6746209}"/>
                  </a:ext>
                </a:extLst>
              </p:cNvPr>
              <p:cNvSpPr/>
              <p:nvPr/>
            </p:nvSpPr>
            <p:spPr>
              <a:xfrm>
                <a:off x="8901" y="2905"/>
                <a:ext cx="340" cy="34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"/>
                  <a:t>=</a:t>
                </a: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1E7286EB-67FA-872A-5EE6-0BD6D8A4A452}"/>
                  </a:ext>
                </a:extLst>
              </p:cNvPr>
              <p:cNvSpPr/>
              <p:nvPr/>
            </p:nvSpPr>
            <p:spPr>
              <a:xfrm>
                <a:off x="9044" y="304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E62AAEE-18C7-633D-D00F-1959408B76C7}"/>
                </a:ext>
              </a:extLst>
            </p:cNvPr>
            <p:cNvSpPr txBox="1"/>
            <p:nvPr/>
          </p:nvSpPr>
          <p:spPr>
            <a:xfrm>
              <a:off x="1455510" y="6155578"/>
              <a:ext cx="147498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Evidential Head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0FA2E7A-8F03-949F-A674-6E701B9ABA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86495" y="6155578"/>
              <a:ext cx="288000" cy="288000"/>
              <a:chOff x="4195" y="10163"/>
              <a:chExt cx="566" cy="566"/>
            </a:xfrm>
          </p:grpSpPr>
          <p:sp>
            <p:nvSpPr>
              <p:cNvPr id="53" name="Google Shape;3276;p52">
                <a:extLst>
                  <a:ext uri="{FF2B5EF4-FFF2-40B4-BE49-F238E27FC236}">
                    <a16:creationId xmlns:a16="http://schemas.microsoft.com/office/drawing/2014/main" id="{87CAB1B0-4EFD-1F9A-70C7-35A5DA5BB768}"/>
                  </a:ext>
                </a:extLst>
              </p:cNvPr>
              <p:cNvSpPr/>
              <p:nvPr/>
            </p:nvSpPr>
            <p:spPr>
              <a:xfrm flipH="1">
                <a:off x="4195" y="10163"/>
                <a:ext cx="567" cy="567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8" tIns="121898" rIns="121898" bIns="121898" anchor="ctr" anchorCtr="0">
                <a:noAutofit/>
              </a:bodyPr>
              <a:lstStyle/>
              <a:p>
                <a:pPr algn="ctr"/>
                <a:endParaRPr sz="18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54" name="Google Shape;3277;p52">
                <a:extLst>
                  <a:ext uri="{FF2B5EF4-FFF2-40B4-BE49-F238E27FC236}">
                    <a16:creationId xmlns:a16="http://schemas.microsoft.com/office/drawing/2014/main" id="{9BB02E5C-F6E8-3F3B-6C0D-6643E1C2675E}"/>
                  </a:ext>
                </a:extLst>
              </p:cNvPr>
              <p:cNvSpPr/>
              <p:nvPr/>
            </p:nvSpPr>
            <p:spPr>
              <a:xfrm flipH="1">
                <a:off x="4195" y="10328"/>
                <a:ext cx="556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9028" extrusionOk="0">
                    <a:moveTo>
                      <a:pt x="0" y="3089"/>
                    </a:moveTo>
                    <a:cubicBezTo>
                      <a:pt x="1222" y="2614"/>
                      <a:pt x="4819" y="-712"/>
                      <a:pt x="7331" y="238"/>
                    </a:cubicBezTo>
                    <a:cubicBezTo>
                      <a:pt x="9843" y="1188"/>
                      <a:pt x="12830" y="7841"/>
                      <a:pt x="15070" y="8791"/>
                    </a:cubicBezTo>
                    <a:cubicBezTo>
                      <a:pt x="17310" y="9741"/>
                      <a:pt x="19822" y="6415"/>
                      <a:pt x="20772" y="5940"/>
                    </a:cubicBezTo>
                  </a:path>
                </a:pathLst>
              </a:cu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374B9F7-7D6A-D2E4-299A-F105703ADCD0}"/>
                </a:ext>
              </a:extLst>
            </p:cNvPr>
            <p:cNvSpPr txBox="1"/>
            <p:nvPr/>
          </p:nvSpPr>
          <p:spPr>
            <a:xfrm>
              <a:off x="3054852" y="6155578"/>
              <a:ext cx="13610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Gating Function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1574366-63C3-277D-1E7A-AC469D98FFA8}"/>
                </a:ext>
              </a:extLst>
            </p:cNvPr>
            <p:cNvSpPr txBox="1"/>
            <p:nvPr/>
          </p:nvSpPr>
          <p:spPr>
            <a:xfrm>
              <a:off x="4668054" y="6155578"/>
              <a:ext cx="15814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Element-Wise Sum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522F88C3-C02C-377A-62D7-91E6314951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38269" y="6156466"/>
              <a:ext cx="528277" cy="307777"/>
              <a:chOff x="8974613" y="3898932"/>
              <a:chExt cx="972498" cy="566583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83074204-4448-CC12-3C2F-69BD734C9BF2}"/>
                  </a:ext>
                </a:extLst>
              </p:cNvPr>
              <p:cNvGrpSpPr/>
              <p:nvPr/>
            </p:nvGrpSpPr>
            <p:grpSpPr>
              <a:xfrm>
                <a:off x="8974613" y="3898932"/>
                <a:ext cx="972498" cy="566583"/>
                <a:chOff x="8974613" y="3898932"/>
                <a:chExt cx="972498" cy="566583"/>
              </a:xfrm>
            </p:grpSpPr>
            <p:sp>
              <p:nvSpPr>
                <p:cNvPr id="60" name="任意形状 59">
                  <a:extLst>
                    <a:ext uri="{FF2B5EF4-FFF2-40B4-BE49-F238E27FC236}">
                      <a16:creationId xmlns:a16="http://schemas.microsoft.com/office/drawing/2014/main" id="{6E092788-7434-C265-2E2A-697C97AE25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040798" y="4300116"/>
                  <a:ext cx="164100" cy="166013"/>
                </a:xfrm>
                <a:custGeom>
                  <a:avLst/>
                  <a:gdLst>
                    <a:gd name="csX0" fmla="*/ 0 w 164100"/>
                    <a:gd name="csY0" fmla="*/ 162269 h 166013"/>
                    <a:gd name="csX1" fmla="*/ 161018 w 164100"/>
                    <a:gd name="csY1" fmla="*/ 0 h 166013"/>
                    <a:gd name="csX2" fmla="*/ 164100 w 164100"/>
                    <a:gd name="csY2" fmla="*/ 3743 h 166013"/>
                    <a:gd name="csX3" fmla="*/ 3083 w 164100"/>
                    <a:gd name="csY3" fmla="*/ 166013 h 166013"/>
                    <a:gd name="csX4" fmla="*/ 0 w 164100"/>
                    <a:gd name="csY4" fmla="*/ 162269 h 1660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100" h="166013">
                      <a:moveTo>
                        <a:pt x="0" y="162269"/>
                      </a:moveTo>
                      <a:lnTo>
                        <a:pt x="161018" y="0"/>
                      </a:lnTo>
                      <a:lnTo>
                        <a:pt x="164100" y="3743"/>
                      </a:lnTo>
                      <a:lnTo>
                        <a:pt x="3083" y="166013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61" name="任意形状 60">
                  <a:extLst>
                    <a:ext uri="{FF2B5EF4-FFF2-40B4-BE49-F238E27FC236}">
                      <a16:creationId xmlns:a16="http://schemas.microsoft.com/office/drawing/2014/main" id="{FBA6AC7B-7F73-2F3F-39AA-BD0CE76C6B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725770" y="4300462"/>
                  <a:ext cx="164785" cy="165322"/>
                </a:xfrm>
                <a:custGeom>
                  <a:avLst/>
                  <a:gdLst>
                    <a:gd name="csX0" fmla="*/ 0 w 164785"/>
                    <a:gd name="csY0" fmla="*/ 162269 h 165322"/>
                    <a:gd name="csX1" fmla="*/ 161017 w 164785"/>
                    <a:gd name="csY1" fmla="*/ 0 h 165322"/>
                    <a:gd name="csX2" fmla="*/ 164785 w 164785"/>
                    <a:gd name="csY2" fmla="*/ 3053 h 165322"/>
                    <a:gd name="csX3" fmla="*/ 3767 w 164785"/>
                    <a:gd name="csY3" fmla="*/ 165322 h 165322"/>
                    <a:gd name="csX4" fmla="*/ 0 w 164785"/>
                    <a:gd name="csY4" fmla="*/ 162269 h 165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785" h="165322">
                      <a:moveTo>
                        <a:pt x="0" y="162269"/>
                      </a:moveTo>
                      <a:lnTo>
                        <a:pt x="161017" y="0"/>
                      </a:lnTo>
                      <a:lnTo>
                        <a:pt x="164785" y="3053"/>
                      </a:lnTo>
                      <a:lnTo>
                        <a:pt x="3767" y="165322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62" name="任意形状 61">
                  <a:extLst>
                    <a:ext uri="{FF2B5EF4-FFF2-40B4-BE49-F238E27FC236}">
                      <a16:creationId xmlns:a16="http://schemas.microsoft.com/office/drawing/2014/main" id="{C0967BF5-E30F-D1A8-DC5B-EBFE088DF6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217247" y="3896626"/>
                  <a:ext cx="288814" cy="305704"/>
                </a:xfrm>
                <a:custGeom>
                  <a:avLst/>
                  <a:gdLst>
                    <a:gd name="csX0" fmla="*/ 126545 w 288814"/>
                    <a:gd name="csY0" fmla="*/ 0 h 305704"/>
                    <a:gd name="csX1" fmla="*/ 288814 w 288814"/>
                    <a:gd name="csY1" fmla="*/ 161018 h 305704"/>
                    <a:gd name="csX2" fmla="*/ 264679 w 288814"/>
                    <a:gd name="csY2" fmla="*/ 190799 h 305704"/>
                    <a:gd name="csX3" fmla="*/ 231520 w 288814"/>
                    <a:gd name="csY3" fmla="*/ 273050 h 305704"/>
                    <a:gd name="csX4" fmla="*/ 228518 w 288814"/>
                    <a:gd name="csY4" fmla="*/ 305703 h 305704"/>
                    <a:gd name="csX5" fmla="*/ 0 w 288814"/>
                    <a:gd name="csY5" fmla="*/ 305704 h 305704"/>
                    <a:gd name="csX6" fmla="*/ 6936 w 288814"/>
                    <a:gd name="csY6" fmla="*/ 230258 h 305704"/>
                    <a:gd name="csX7" fmla="*/ 73256 w 288814"/>
                    <a:gd name="csY7" fmla="*/ 65756 h 305704"/>
                    <a:gd name="csX8" fmla="*/ 126545 w 288814"/>
                    <a:gd name="csY8" fmla="*/ 0 h 30570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88814" h="305704">
                      <a:moveTo>
                        <a:pt x="126545" y="0"/>
                      </a:moveTo>
                      <a:lnTo>
                        <a:pt x="288814" y="161018"/>
                      </a:lnTo>
                      <a:lnTo>
                        <a:pt x="264679" y="190799"/>
                      </a:lnTo>
                      <a:cubicBezTo>
                        <a:pt x="248039" y="216215"/>
                        <a:pt x="236988" y="244210"/>
                        <a:pt x="231520" y="273050"/>
                      </a:cubicBezTo>
                      <a:lnTo>
                        <a:pt x="228518" y="305703"/>
                      </a:lnTo>
                      <a:lnTo>
                        <a:pt x="0" y="305704"/>
                      </a:lnTo>
                      <a:lnTo>
                        <a:pt x="6936" y="230258"/>
                      </a:lnTo>
                      <a:cubicBezTo>
                        <a:pt x="17873" y="172578"/>
                        <a:pt x="39975" y="116588"/>
                        <a:pt x="73256" y="65756"/>
                      </a:cubicBezTo>
                      <a:lnTo>
                        <a:pt x="12654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63" name="任意形状 62">
                  <a:extLst>
                    <a:ext uri="{FF2B5EF4-FFF2-40B4-BE49-F238E27FC236}">
                      <a16:creationId xmlns:a16="http://schemas.microsoft.com/office/drawing/2014/main" id="{E729A09C-E045-D9E4-F59E-BC87BB6D86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422782" y="3906445"/>
                  <a:ext cx="300813" cy="285787"/>
                </a:xfrm>
                <a:custGeom>
                  <a:avLst/>
                  <a:gdLst>
                    <a:gd name="csX0" fmla="*/ 0 w 300813"/>
                    <a:gd name="csY0" fmla="*/ 124769 h 285787"/>
                    <a:gd name="csX1" fmla="*/ 60160 w 300813"/>
                    <a:gd name="csY1" fmla="*/ 75238 h 285787"/>
                    <a:gd name="csX2" fmla="*/ 224144 w 300813"/>
                    <a:gd name="csY2" fmla="*/ 7647 h 285787"/>
                    <a:gd name="csX3" fmla="*/ 300813 w 300813"/>
                    <a:gd name="csY3" fmla="*/ 0 h 285787"/>
                    <a:gd name="csX4" fmla="*/ 300813 w 300813"/>
                    <a:gd name="csY4" fmla="*/ 228686 h 285787"/>
                    <a:gd name="csX5" fmla="*/ 268673 w 300813"/>
                    <a:gd name="csY5" fmla="*/ 231892 h 285787"/>
                    <a:gd name="csX6" fmla="*/ 186681 w 300813"/>
                    <a:gd name="csY6" fmla="*/ 265687 h 285787"/>
                    <a:gd name="csX7" fmla="*/ 162269 w 300813"/>
                    <a:gd name="csY7" fmla="*/ 285787 h 285787"/>
                    <a:gd name="csX8" fmla="*/ 0 w 300813"/>
                    <a:gd name="csY8" fmla="*/ 124769 h 28578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0813" h="285787">
                      <a:moveTo>
                        <a:pt x="0" y="124769"/>
                      </a:moveTo>
                      <a:lnTo>
                        <a:pt x="60160" y="75238"/>
                      </a:lnTo>
                      <a:cubicBezTo>
                        <a:pt x="110734" y="41564"/>
                        <a:pt x="166551" y="19029"/>
                        <a:pt x="224144" y="7647"/>
                      </a:cubicBezTo>
                      <a:lnTo>
                        <a:pt x="300813" y="0"/>
                      </a:lnTo>
                      <a:lnTo>
                        <a:pt x="300813" y="228686"/>
                      </a:lnTo>
                      <a:lnTo>
                        <a:pt x="268673" y="231892"/>
                      </a:lnTo>
                      <a:cubicBezTo>
                        <a:pt x="239877" y="237583"/>
                        <a:pt x="211968" y="248851"/>
                        <a:pt x="186681" y="265687"/>
                      </a:cubicBezTo>
                      <a:lnTo>
                        <a:pt x="162269" y="285787"/>
                      </a:lnTo>
                      <a:lnTo>
                        <a:pt x="0" y="124769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48" name="任意形状 447">
                  <a:extLst>
                    <a:ext uri="{FF2B5EF4-FFF2-40B4-BE49-F238E27FC236}">
                      <a16:creationId xmlns:a16="http://schemas.microsoft.com/office/drawing/2014/main" id="{58A9C678-F6E4-8DCD-3941-93370918AA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8982793" y="4128550"/>
                  <a:ext cx="292036" cy="308395"/>
                </a:xfrm>
                <a:custGeom>
                  <a:avLst/>
                  <a:gdLst>
                    <a:gd name="csX0" fmla="*/ 0 w 292036"/>
                    <a:gd name="csY0" fmla="*/ 1 h 308395"/>
                    <a:gd name="csX1" fmla="*/ 228687 w 292036"/>
                    <a:gd name="csY1" fmla="*/ 0 h 308395"/>
                    <a:gd name="csX2" fmla="*/ 231892 w 292036"/>
                    <a:gd name="csY2" fmla="*/ 32130 h 308395"/>
                    <a:gd name="csX3" fmla="*/ 265687 w 292036"/>
                    <a:gd name="csY3" fmla="*/ 114122 h 308395"/>
                    <a:gd name="csX4" fmla="*/ 292036 w 292036"/>
                    <a:gd name="csY4" fmla="*/ 146126 h 308395"/>
                    <a:gd name="csX5" fmla="*/ 131018 w 292036"/>
                    <a:gd name="csY5" fmla="*/ 308395 h 308395"/>
                    <a:gd name="csX6" fmla="*/ 75238 w 292036"/>
                    <a:gd name="csY6" fmla="*/ 240643 h 308395"/>
                    <a:gd name="csX7" fmla="*/ 7646 w 292036"/>
                    <a:gd name="csY7" fmla="*/ 76660 h 308395"/>
                    <a:gd name="csX8" fmla="*/ 0 w 292036"/>
                    <a:gd name="csY8" fmla="*/ 1 h 308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92036" h="308395">
                      <a:moveTo>
                        <a:pt x="0" y="1"/>
                      </a:moveTo>
                      <a:lnTo>
                        <a:pt x="228687" y="0"/>
                      </a:lnTo>
                      <a:lnTo>
                        <a:pt x="231892" y="32130"/>
                      </a:lnTo>
                      <a:cubicBezTo>
                        <a:pt x="237583" y="60927"/>
                        <a:pt x="248850" y="88835"/>
                        <a:pt x="265687" y="114122"/>
                      </a:cubicBezTo>
                      <a:lnTo>
                        <a:pt x="292036" y="146126"/>
                      </a:lnTo>
                      <a:lnTo>
                        <a:pt x="131018" y="308395"/>
                      </a:lnTo>
                      <a:lnTo>
                        <a:pt x="75238" y="240643"/>
                      </a:lnTo>
                      <a:cubicBezTo>
                        <a:pt x="41563" y="190070"/>
                        <a:pt x="19029" y="134253"/>
                        <a:pt x="7646" y="7666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49" name="任意形状 448">
                  <a:extLst>
                    <a:ext uri="{FF2B5EF4-FFF2-40B4-BE49-F238E27FC236}">
                      <a16:creationId xmlns:a16="http://schemas.microsoft.com/office/drawing/2014/main" id="{02AA1606-1365-8F49-8361-4440C6703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647662" y="4137853"/>
                  <a:ext cx="308119" cy="290778"/>
                </a:xfrm>
                <a:custGeom>
                  <a:avLst/>
                  <a:gdLst>
                    <a:gd name="csX0" fmla="*/ 0 w 308119"/>
                    <a:gd name="csY0" fmla="*/ 0 h 290778"/>
                    <a:gd name="csX1" fmla="*/ 75436 w 308119"/>
                    <a:gd name="csY1" fmla="*/ 6935 h 290778"/>
                    <a:gd name="csX2" fmla="*/ 239938 w 308119"/>
                    <a:gd name="csY2" fmla="*/ 73254 h 290778"/>
                    <a:gd name="csX3" fmla="*/ 308119 w 308119"/>
                    <a:gd name="csY3" fmla="*/ 128509 h 290778"/>
                    <a:gd name="csX4" fmla="*/ 147102 w 308119"/>
                    <a:gd name="csY4" fmla="*/ 290778 h 290778"/>
                    <a:gd name="csX5" fmla="*/ 114895 w 308119"/>
                    <a:gd name="csY5" fmla="*/ 264677 h 290778"/>
                    <a:gd name="csX6" fmla="*/ 32644 w 308119"/>
                    <a:gd name="csY6" fmla="*/ 231518 h 290778"/>
                    <a:gd name="csX7" fmla="*/ 0 w 308119"/>
                    <a:gd name="csY7" fmla="*/ 228517 h 290778"/>
                    <a:gd name="csX8" fmla="*/ 0 w 308119"/>
                    <a:gd name="csY8" fmla="*/ 0 h 29077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8119" h="290778">
                      <a:moveTo>
                        <a:pt x="0" y="0"/>
                      </a:moveTo>
                      <a:lnTo>
                        <a:pt x="75436" y="6935"/>
                      </a:lnTo>
                      <a:cubicBezTo>
                        <a:pt x="133115" y="17871"/>
                        <a:pt x="189105" y="39973"/>
                        <a:pt x="239938" y="73254"/>
                      </a:cubicBezTo>
                      <a:lnTo>
                        <a:pt x="308119" y="128509"/>
                      </a:lnTo>
                      <a:lnTo>
                        <a:pt x="147102" y="290778"/>
                      </a:lnTo>
                      <a:lnTo>
                        <a:pt x="114895" y="264677"/>
                      </a:lnTo>
                      <a:cubicBezTo>
                        <a:pt x="89478" y="248037"/>
                        <a:pt x="61483" y="236986"/>
                        <a:pt x="32644" y="231518"/>
                      </a:cubicBezTo>
                      <a:lnTo>
                        <a:pt x="0" y="228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cxnSp>
            <p:nvCxnSpPr>
              <p:cNvPr id="59" name="直线箭头连接符 58">
                <a:extLst>
                  <a:ext uri="{FF2B5EF4-FFF2-40B4-BE49-F238E27FC236}">
                    <a16:creationId xmlns:a16="http://schemas.microsoft.com/office/drawing/2014/main" id="{6128144A-B608-68D7-6F4E-2EF6E2D3E8E1}"/>
                  </a:ext>
                </a:extLst>
              </p:cNvPr>
              <p:cNvCxnSpPr>
                <a:cxnSpLocks/>
                <a:endCxn id="63" idx="5"/>
              </p:cNvCxnSpPr>
              <p:nvPr/>
            </p:nvCxnSpPr>
            <p:spPr>
              <a:xfrm flipV="1">
                <a:off x="9480114" y="4195976"/>
                <a:ext cx="113203" cy="1654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0" name="文本框 449">
              <a:extLst>
                <a:ext uri="{FF2B5EF4-FFF2-40B4-BE49-F238E27FC236}">
                  <a16:creationId xmlns:a16="http://schemas.microsoft.com/office/drawing/2014/main" id="{71D54751-9247-1505-EE2A-F78A14811778}"/>
                </a:ext>
              </a:extLst>
            </p:cNvPr>
            <p:cNvSpPr txBox="1"/>
            <p:nvPr/>
          </p:nvSpPr>
          <p:spPr>
            <a:xfrm>
              <a:off x="6702295" y="6156466"/>
              <a:ext cx="18849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Structural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Purity Score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260486E7-6FEB-CDE6-9C51-930B4DB6A5AE}"/>
                </a:ext>
              </a:extLst>
            </p:cNvPr>
            <p:cNvGrpSpPr/>
            <p:nvPr/>
          </p:nvGrpSpPr>
          <p:grpSpPr>
            <a:xfrm>
              <a:off x="4396039" y="6155578"/>
              <a:ext cx="288424" cy="288000"/>
              <a:chOff x="6404" y="7371"/>
              <a:chExt cx="681" cy="680"/>
            </a:xfrm>
          </p:grpSpPr>
          <p:sp>
            <p:nvSpPr>
              <p:cNvPr id="456" name="椭圆 455">
                <a:extLst>
                  <a:ext uri="{FF2B5EF4-FFF2-40B4-BE49-F238E27FC236}">
                    <a16:creationId xmlns:a16="http://schemas.microsoft.com/office/drawing/2014/main" id="{E6685BD7-55F2-C267-1096-5EDDC0593FBE}"/>
                  </a:ext>
                </a:extLst>
              </p:cNvPr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457" name="直接连接符 274">
                <a:extLst>
                  <a:ext uri="{FF2B5EF4-FFF2-40B4-BE49-F238E27FC236}">
                    <a16:creationId xmlns:a16="http://schemas.microsoft.com/office/drawing/2014/main" id="{2AC1C712-0350-5E71-CD23-7EFC823911C3}"/>
                  </a:ext>
                </a:extLst>
              </p:cNvPr>
              <p:cNvCxnSpPr>
                <a:stCxn id="456" idx="0"/>
                <a:endCxn id="456" idx="4"/>
              </p:cNvCxnSpPr>
              <p:nvPr/>
            </p:nvCxnSpPr>
            <p:spPr>
              <a:xfrm>
                <a:off x="6745" y="7371"/>
                <a:ext cx="0" cy="6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59" name="直接连接符 275">
                <a:extLst>
                  <a:ext uri="{FF2B5EF4-FFF2-40B4-BE49-F238E27FC236}">
                    <a16:creationId xmlns:a16="http://schemas.microsoft.com/office/drawing/2014/main" id="{65159D72-F729-D0E8-81B6-23A88F834983}"/>
                  </a:ext>
                </a:extLst>
              </p:cNvPr>
              <p:cNvCxnSpPr>
                <a:stCxn id="456" idx="6"/>
                <a:endCxn id="456" idx="2"/>
              </p:cNvCxnSpPr>
              <p:nvPr/>
            </p:nvCxnSpPr>
            <p:spPr>
              <a:xfrm flipH="1">
                <a:off x="6404" y="7711"/>
                <a:ext cx="68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组合 459">
              <a:extLst>
                <a:ext uri="{FF2B5EF4-FFF2-40B4-BE49-F238E27FC236}">
                  <a16:creationId xmlns:a16="http://schemas.microsoft.com/office/drawing/2014/main" id="{93E2E478-0472-67A1-4106-94DEEDA84D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3078" y="6452785"/>
              <a:ext cx="432965" cy="435322"/>
              <a:chOff x="6324" y="5400"/>
              <a:chExt cx="1102" cy="1108"/>
            </a:xfrm>
          </p:grpSpPr>
          <p:sp>
            <p:nvSpPr>
              <p:cNvPr id="461" name="椭圆 460">
                <a:extLst>
                  <a:ext uri="{FF2B5EF4-FFF2-40B4-BE49-F238E27FC236}">
                    <a16:creationId xmlns:a16="http://schemas.microsoft.com/office/drawing/2014/main" id="{64E81197-14A2-1480-86FD-62CB0CCC95AC}"/>
                  </a:ext>
                </a:extLst>
              </p:cNvPr>
              <p:cNvSpPr/>
              <p:nvPr/>
            </p:nvSpPr>
            <p:spPr>
              <a:xfrm>
                <a:off x="6690" y="5967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464" name="直接箭头连接符 91">
                <a:extLst>
                  <a:ext uri="{FF2B5EF4-FFF2-40B4-BE49-F238E27FC236}">
                    <a16:creationId xmlns:a16="http://schemas.microsoft.com/office/drawing/2014/main" id="{B6959AA5-64D5-3970-4B4B-153C8254C7CF}"/>
                  </a:ext>
                </a:extLst>
              </p:cNvPr>
              <p:cNvCxnSpPr/>
              <p:nvPr/>
            </p:nvCxnSpPr>
            <p:spPr>
              <a:xfrm flipV="1">
                <a:off x="6775" y="5400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65" name="直接箭头连接符 92">
                <a:extLst>
                  <a:ext uri="{FF2B5EF4-FFF2-40B4-BE49-F238E27FC236}">
                    <a16:creationId xmlns:a16="http://schemas.microsoft.com/office/drawing/2014/main" id="{FFA8190D-7E8C-6075-8FC2-FBAC14D485D7}"/>
                  </a:ext>
                </a:extLst>
              </p:cNvPr>
              <p:cNvCxnSpPr/>
              <p:nvPr/>
            </p:nvCxnSpPr>
            <p:spPr>
              <a:xfrm rot="5400000" flipV="1">
                <a:off x="7143" y="5769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66" name="直接箭头连接符 93">
                <a:extLst>
                  <a:ext uri="{FF2B5EF4-FFF2-40B4-BE49-F238E27FC236}">
                    <a16:creationId xmlns:a16="http://schemas.microsoft.com/office/drawing/2014/main" id="{DC387648-845A-7857-147D-76E4B19E61B2}"/>
                  </a:ext>
                </a:extLst>
              </p:cNvPr>
              <p:cNvCxnSpPr>
                <a:stCxn id="461" idx="3"/>
              </p:cNvCxnSpPr>
              <p:nvPr/>
            </p:nvCxnSpPr>
            <p:spPr>
              <a:xfrm flipH="1">
                <a:off x="6324" y="6112"/>
                <a:ext cx="391" cy="39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467" name="文本框 466">
              <a:extLst>
                <a:ext uri="{FF2B5EF4-FFF2-40B4-BE49-F238E27FC236}">
                  <a16:creationId xmlns:a16="http://schemas.microsoft.com/office/drawing/2014/main" id="{46B9FBEB-20A0-C94F-0CFE-F0BF90CE6DE6}"/>
                </a:ext>
              </a:extLst>
            </p:cNvPr>
            <p:cNvSpPr txBox="1"/>
            <p:nvPr/>
          </p:nvSpPr>
          <p:spPr>
            <a:xfrm>
              <a:off x="8079251" y="6495766"/>
              <a:ext cx="1966296" cy="3067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Orthogonality Constraint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3" name="直接箭头连接符 271">
              <a:extLst>
                <a:ext uri="{FF2B5EF4-FFF2-40B4-BE49-F238E27FC236}">
                  <a16:creationId xmlns:a16="http://schemas.microsoft.com/office/drawing/2014/main" id="{BDEA5CA3-ED99-FE0E-7818-B69C26A76E1D}"/>
                </a:ext>
              </a:extLst>
            </p:cNvPr>
            <p:cNvCxnSpPr>
              <a:cxnSpLocks/>
              <a:stCxn id="3" idx="3"/>
              <a:endCxn id="371" idx="2"/>
            </p:cNvCxnSpPr>
            <p:nvPr/>
          </p:nvCxnSpPr>
          <p:spPr>
            <a:xfrm>
              <a:off x="9789111" y="2688462"/>
              <a:ext cx="1792411" cy="3465667"/>
            </a:xfrm>
            <a:prstGeom prst="bentConnector3">
              <a:avLst>
                <a:gd name="adj1" fmla="val 31163"/>
              </a:avLst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354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0414-500D-EDDF-4EA0-A43CE26DF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组合 491">
            <a:extLst>
              <a:ext uri="{FF2B5EF4-FFF2-40B4-BE49-F238E27FC236}">
                <a16:creationId xmlns:a16="http://schemas.microsoft.com/office/drawing/2014/main" id="{A761BF24-EC25-02AA-E061-F3A752EB1279}"/>
              </a:ext>
            </a:extLst>
          </p:cNvPr>
          <p:cNvGrpSpPr/>
          <p:nvPr/>
        </p:nvGrpSpPr>
        <p:grpSpPr>
          <a:xfrm>
            <a:off x="406949" y="1004588"/>
            <a:ext cx="14440246" cy="9467273"/>
            <a:chOff x="406949" y="1004588"/>
            <a:chExt cx="14440246" cy="9467273"/>
          </a:xfrm>
        </p:grpSpPr>
        <p:sp>
          <p:nvSpPr>
            <p:cNvPr id="487" name="文本框 486">
              <a:extLst>
                <a:ext uri="{FF2B5EF4-FFF2-40B4-BE49-F238E27FC236}">
                  <a16:creationId xmlns:a16="http://schemas.microsoft.com/office/drawing/2014/main" id="{30123F32-029C-B666-0106-634C6B4D476C}"/>
                </a:ext>
              </a:extLst>
            </p:cNvPr>
            <p:cNvSpPr txBox="1"/>
            <p:nvPr/>
          </p:nvSpPr>
          <p:spPr>
            <a:xfrm>
              <a:off x="12662772" y="1010252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30FCFFD-2451-EE32-4366-705918846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6944" y="5088130"/>
              <a:ext cx="786240" cy="6552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366F87-F5A9-FD1D-69F4-BD68B672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2379" y="1463185"/>
              <a:ext cx="785698" cy="65474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D2A0C72-D3A6-BA94-E0E0-D1A127CD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7575" y="1863206"/>
              <a:ext cx="402404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65E254F-BF5C-07DC-10F1-7D35FE497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7577" y="4441886"/>
              <a:ext cx="402403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2696F76-8B0A-DE6B-546D-E27E4E68F7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6949" y="3078728"/>
              <a:ext cx="471499" cy="1221565"/>
              <a:chOff x="313659" y="1501348"/>
              <a:chExt cx="744034" cy="192765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7E6236F-7793-2FE8-2CDD-50B5327E6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659" y="1501348"/>
                <a:ext cx="635000" cy="1828800"/>
              </a:xfrm>
              <a:prstGeom prst="rect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C3E64A2-A95F-F237-D695-F2FBC7D36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176" y="1550774"/>
                <a:ext cx="635000" cy="1828800"/>
              </a:xfrm>
              <a:prstGeom prst="rect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C9528A9D-2DE7-F036-2A25-B734B67A1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693" y="1600200"/>
                <a:ext cx="635000" cy="1828800"/>
              </a:xfrm>
              <a:prstGeom prst="rect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FBA4334-856D-124F-4F8A-139E2B4E165E}"/>
                </a:ext>
              </a:extLst>
            </p:cNvPr>
            <p:cNvSpPr txBox="1"/>
            <p:nvPr/>
          </p:nvSpPr>
          <p:spPr>
            <a:xfrm>
              <a:off x="1443097" y="1469639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66EAD4A-6A38-6AA3-F693-B64E9D643CDF}"/>
                </a:ext>
              </a:extLst>
            </p:cNvPr>
            <p:cNvSpPr txBox="1"/>
            <p:nvPr/>
          </p:nvSpPr>
          <p:spPr>
            <a:xfrm>
              <a:off x="1380540" y="5743331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CE4CC299-9F2A-4463-667D-1683132E718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63562" y="2063272"/>
              <a:ext cx="906580" cy="755484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0"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BE4DDB0E-DD16-0752-80D4-9A2BB8291A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63562" y="4637528"/>
              <a:ext cx="906580" cy="755484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0"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315888CD-A75A-544C-5B61-412E79C02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27227" y="5917523"/>
              <a:ext cx="755484" cy="5450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3F9A6B5D-8D50-707C-0C7B-9CC75D9772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83961" y="2035469"/>
              <a:ext cx="528277" cy="307777"/>
              <a:chOff x="8974613" y="3898932"/>
              <a:chExt cx="972498" cy="566583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B088B4A1-9A81-448D-A9BA-647B2A355727}"/>
                  </a:ext>
                </a:extLst>
              </p:cNvPr>
              <p:cNvGrpSpPr/>
              <p:nvPr/>
            </p:nvGrpSpPr>
            <p:grpSpPr>
              <a:xfrm>
                <a:off x="8974613" y="3898932"/>
                <a:ext cx="972498" cy="566583"/>
                <a:chOff x="8974613" y="3898932"/>
                <a:chExt cx="972498" cy="566583"/>
              </a:xfrm>
            </p:grpSpPr>
            <p:sp>
              <p:nvSpPr>
                <p:cNvPr id="158" name="任意形状 157">
                  <a:extLst>
                    <a:ext uri="{FF2B5EF4-FFF2-40B4-BE49-F238E27FC236}">
                      <a16:creationId xmlns:a16="http://schemas.microsoft.com/office/drawing/2014/main" id="{0F587A99-C425-85E8-0F90-AAF0FBAA48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040798" y="4300116"/>
                  <a:ext cx="164100" cy="166013"/>
                </a:xfrm>
                <a:custGeom>
                  <a:avLst/>
                  <a:gdLst>
                    <a:gd name="csX0" fmla="*/ 0 w 164100"/>
                    <a:gd name="csY0" fmla="*/ 162269 h 166013"/>
                    <a:gd name="csX1" fmla="*/ 161018 w 164100"/>
                    <a:gd name="csY1" fmla="*/ 0 h 166013"/>
                    <a:gd name="csX2" fmla="*/ 164100 w 164100"/>
                    <a:gd name="csY2" fmla="*/ 3743 h 166013"/>
                    <a:gd name="csX3" fmla="*/ 3083 w 164100"/>
                    <a:gd name="csY3" fmla="*/ 166013 h 166013"/>
                    <a:gd name="csX4" fmla="*/ 0 w 164100"/>
                    <a:gd name="csY4" fmla="*/ 162269 h 1660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100" h="166013">
                      <a:moveTo>
                        <a:pt x="0" y="162269"/>
                      </a:moveTo>
                      <a:lnTo>
                        <a:pt x="161018" y="0"/>
                      </a:lnTo>
                      <a:lnTo>
                        <a:pt x="164100" y="3743"/>
                      </a:lnTo>
                      <a:lnTo>
                        <a:pt x="3083" y="166013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59" name="任意形状 158">
                  <a:extLst>
                    <a:ext uri="{FF2B5EF4-FFF2-40B4-BE49-F238E27FC236}">
                      <a16:creationId xmlns:a16="http://schemas.microsoft.com/office/drawing/2014/main" id="{31F8FE89-6750-A51D-1E97-4C9036CB2F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725770" y="4300462"/>
                  <a:ext cx="164785" cy="165322"/>
                </a:xfrm>
                <a:custGeom>
                  <a:avLst/>
                  <a:gdLst>
                    <a:gd name="csX0" fmla="*/ 0 w 164785"/>
                    <a:gd name="csY0" fmla="*/ 162269 h 165322"/>
                    <a:gd name="csX1" fmla="*/ 161017 w 164785"/>
                    <a:gd name="csY1" fmla="*/ 0 h 165322"/>
                    <a:gd name="csX2" fmla="*/ 164785 w 164785"/>
                    <a:gd name="csY2" fmla="*/ 3053 h 165322"/>
                    <a:gd name="csX3" fmla="*/ 3767 w 164785"/>
                    <a:gd name="csY3" fmla="*/ 165322 h 165322"/>
                    <a:gd name="csX4" fmla="*/ 0 w 164785"/>
                    <a:gd name="csY4" fmla="*/ 162269 h 165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785" h="165322">
                      <a:moveTo>
                        <a:pt x="0" y="162269"/>
                      </a:moveTo>
                      <a:lnTo>
                        <a:pt x="161017" y="0"/>
                      </a:lnTo>
                      <a:lnTo>
                        <a:pt x="164785" y="3053"/>
                      </a:lnTo>
                      <a:lnTo>
                        <a:pt x="3767" y="165322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0" name="任意形状 159">
                  <a:extLst>
                    <a:ext uri="{FF2B5EF4-FFF2-40B4-BE49-F238E27FC236}">
                      <a16:creationId xmlns:a16="http://schemas.microsoft.com/office/drawing/2014/main" id="{B3D07357-5D95-9665-7FB5-C8D49D9107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217247" y="3896626"/>
                  <a:ext cx="288814" cy="305704"/>
                </a:xfrm>
                <a:custGeom>
                  <a:avLst/>
                  <a:gdLst>
                    <a:gd name="csX0" fmla="*/ 126545 w 288814"/>
                    <a:gd name="csY0" fmla="*/ 0 h 305704"/>
                    <a:gd name="csX1" fmla="*/ 288814 w 288814"/>
                    <a:gd name="csY1" fmla="*/ 161018 h 305704"/>
                    <a:gd name="csX2" fmla="*/ 264679 w 288814"/>
                    <a:gd name="csY2" fmla="*/ 190799 h 305704"/>
                    <a:gd name="csX3" fmla="*/ 231520 w 288814"/>
                    <a:gd name="csY3" fmla="*/ 273050 h 305704"/>
                    <a:gd name="csX4" fmla="*/ 228518 w 288814"/>
                    <a:gd name="csY4" fmla="*/ 305703 h 305704"/>
                    <a:gd name="csX5" fmla="*/ 0 w 288814"/>
                    <a:gd name="csY5" fmla="*/ 305704 h 305704"/>
                    <a:gd name="csX6" fmla="*/ 6936 w 288814"/>
                    <a:gd name="csY6" fmla="*/ 230258 h 305704"/>
                    <a:gd name="csX7" fmla="*/ 73256 w 288814"/>
                    <a:gd name="csY7" fmla="*/ 65756 h 305704"/>
                    <a:gd name="csX8" fmla="*/ 126545 w 288814"/>
                    <a:gd name="csY8" fmla="*/ 0 h 30570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88814" h="305704">
                      <a:moveTo>
                        <a:pt x="126545" y="0"/>
                      </a:moveTo>
                      <a:lnTo>
                        <a:pt x="288814" y="161018"/>
                      </a:lnTo>
                      <a:lnTo>
                        <a:pt x="264679" y="190799"/>
                      </a:lnTo>
                      <a:cubicBezTo>
                        <a:pt x="248039" y="216215"/>
                        <a:pt x="236988" y="244210"/>
                        <a:pt x="231520" y="273050"/>
                      </a:cubicBezTo>
                      <a:lnTo>
                        <a:pt x="228518" y="305703"/>
                      </a:lnTo>
                      <a:lnTo>
                        <a:pt x="0" y="305704"/>
                      </a:lnTo>
                      <a:lnTo>
                        <a:pt x="6936" y="230258"/>
                      </a:lnTo>
                      <a:cubicBezTo>
                        <a:pt x="17873" y="172578"/>
                        <a:pt x="39975" y="116588"/>
                        <a:pt x="73256" y="65756"/>
                      </a:cubicBezTo>
                      <a:lnTo>
                        <a:pt x="12654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1" name="任意形状 160">
                  <a:extLst>
                    <a:ext uri="{FF2B5EF4-FFF2-40B4-BE49-F238E27FC236}">
                      <a16:creationId xmlns:a16="http://schemas.microsoft.com/office/drawing/2014/main" id="{26DDD0EB-17DA-5851-EB06-DE6145F972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422782" y="3906445"/>
                  <a:ext cx="300813" cy="285787"/>
                </a:xfrm>
                <a:custGeom>
                  <a:avLst/>
                  <a:gdLst>
                    <a:gd name="csX0" fmla="*/ 0 w 300813"/>
                    <a:gd name="csY0" fmla="*/ 124769 h 285787"/>
                    <a:gd name="csX1" fmla="*/ 60160 w 300813"/>
                    <a:gd name="csY1" fmla="*/ 75238 h 285787"/>
                    <a:gd name="csX2" fmla="*/ 224144 w 300813"/>
                    <a:gd name="csY2" fmla="*/ 7647 h 285787"/>
                    <a:gd name="csX3" fmla="*/ 300813 w 300813"/>
                    <a:gd name="csY3" fmla="*/ 0 h 285787"/>
                    <a:gd name="csX4" fmla="*/ 300813 w 300813"/>
                    <a:gd name="csY4" fmla="*/ 228686 h 285787"/>
                    <a:gd name="csX5" fmla="*/ 268673 w 300813"/>
                    <a:gd name="csY5" fmla="*/ 231892 h 285787"/>
                    <a:gd name="csX6" fmla="*/ 186681 w 300813"/>
                    <a:gd name="csY6" fmla="*/ 265687 h 285787"/>
                    <a:gd name="csX7" fmla="*/ 162269 w 300813"/>
                    <a:gd name="csY7" fmla="*/ 285787 h 285787"/>
                    <a:gd name="csX8" fmla="*/ 0 w 300813"/>
                    <a:gd name="csY8" fmla="*/ 124769 h 28578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0813" h="285787">
                      <a:moveTo>
                        <a:pt x="0" y="124769"/>
                      </a:moveTo>
                      <a:lnTo>
                        <a:pt x="60160" y="75238"/>
                      </a:lnTo>
                      <a:cubicBezTo>
                        <a:pt x="110734" y="41564"/>
                        <a:pt x="166551" y="19029"/>
                        <a:pt x="224144" y="7647"/>
                      </a:cubicBezTo>
                      <a:lnTo>
                        <a:pt x="300813" y="0"/>
                      </a:lnTo>
                      <a:lnTo>
                        <a:pt x="300813" y="228686"/>
                      </a:lnTo>
                      <a:lnTo>
                        <a:pt x="268673" y="231892"/>
                      </a:lnTo>
                      <a:cubicBezTo>
                        <a:pt x="239877" y="237583"/>
                        <a:pt x="211968" y="248851"/>
                        <a:pt x="186681" y="265687"/>
                      </a:cubicBezTo>
                      <a:lnTo>
                        <a:pt x="162269" y="285787"/>
                      </a:lnTo>
                      <a:lnTo>
                        <a:pt x="0" y="124769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2" name="任意形状 161">
                  <a:extLst>
                    <a:ext uri="{FF2B5EF4-FFF2-40B4-BE49-F238E27FC236}">
                      <a16:creationId xmlns:a16="http://schemas.microsoft.com/office/drawing/2014/main" id="{19F2C327-8430-1767-C05D-FADC9A4DF6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8982793" y="4128550"/>
                  <a:ext cx="292036" cy="308395"/>
                </a:xfrm>
                <a:custGeom>
                  <a:avLst/>
                  <a:gdLst>
                    <a:gd name="csX0" fmla="*/ 0 w 292036"/>
                    <a:gd name="csY0" fmla="*/ 1 h 308395"/>
                    <a:gd name="csX1" fmla="*/ 228687 w 292036"/>
                    <a:gd name="csY1" fmla="*/ 0 h 308395"/>
                    <a:gd name="csX2" fmla="*/ 231892 w 292036"/>
                    <a:gd name="csY2" fmla="*/ 32130 h 308395"/>
                    <a:gd name="csX3" fmla="*/ 265687 w 292036"/>
                    <a:gd name="csY3" fmla="*/ 114122 h 308395"/>
                    <a:gd name="csX4" fmla="*/ 292036 w 292036"/>
                    <a:gd name="csY4" fmla="*/ 146126 h 308395"/>
                    <a:gd name="csX5" fmla="*/ 131018 w 292036"/>
                    <a:gd name="csY5" fmla="*/ 308395 h 308395"/>
                    <a:gd name="csX6" fmla="*/ 75238 w 292036"/>
                    <a:gd name="csY6" fmla="*/ 240643 h 308395"/>
                    <a:gd name="csX7" fmla="*/ 7646 w 292036"/>
                    <a:gd name="csY7" fmla="*/ 76660 h 308395"/>
                    <a:gd name="csX8" fmla="*/ 0 w 292036"/>
                    <a:gd name="csY8" fmla="*/ 1 h 308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92036" h="308395">
                      <a:moveTo>
                        <a:pt x="0" y="1"/>
                      </a:moveTo>
                      <a:lnTo>
                        <a:pt x="228687" y="0"/>
                      </a:lnTo>
                      <a:lnTo>
                        <a:pt x="231892" y="32130"/>
                      </a:lnTo>
                      <a:cubicBezTo>
                        <a:pt x="237583" y="60927"/>
                        <a:pt x="248850" y="88835"/>
                        <a:pt x="265687" y="114122"/>
                      </a:cubicBezTo>
                      <a:lnTo>
                        <a:pt x="292036" y="146126"/>
                      </a:lnTo>
                      <a:lnTo>
                        <a:pt x="131018" y="308395"/>
                      </a:lnTo>
                      <a:lnTo>
                        <a:pt x="75238" y="240643"/>
                      </a:lnTo>
                      <a:cubicBezTo>
                        <a:pt x="41563" y="190070"/>
                        <a:pt x="19029" y="134253"/>
                        <a:pt x="7646" y="7666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3" name="任意形状 162">
                  <a:extLst>
                    <a:ext uri="{FF2B5EF4-FFF2-40B4-BE49-F238E27FC236}">
                      <a16:creationId xmlns:a16="http://schemas.microsoft.com/office/drawing/2014/main" id="{919FEB94-8A65-4DDC-8BC8-30A07BE1D3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647662" y="4137853"/>
                  <a:ext cx="308119" cy="290778"/>
                </a:xfrm>
                <a:custGeom>
                  <a:avLst/>
                  <a:gdLst>
                    <a:gd name="csX0" fmla="*/ 0 w 308119"/>
                    <a:gd name="csY0" fmla="*/ 0 h 290778"/>
                    <a:gd name="csX1" fmla="*/ 75436 w 308119"/>
                    <a:gd name="csY1" fmla="*/ 6935 h 290778"/>
                    <a:gd name="csX2" fmla="*/ 239938 w 308119"/>
                    <a:gd name="csY2" fmla="*/ 73254 h 290778"/>
                    <a:gd name="csX3" fmla="*/ 308119 w 308119"/>
                    <a:gd name="csY3" fmla="*/ 128509 h 290778"/>
                    <a:gd name="csX4" fmla="*/ 147102 w 308119"/>
                    <a:gd name="csY4" fmla="*/ 290778 h 290778"/>
                    <a:gd name="csX5" fmla="*/ 114895 w 308119"/>
                    <a:gd name="csY5" fmla="*/ 264677 h 290778"/>
                    <a:gd name="csX6" fmla="*/ 32644 w 308119"/>
                    <a:gd name="csY6" fmla="*/ 231518 h 290778"/>
                    <a:gd name="csX7" fmla="*/ 0 w 308119"/>
                    <a:gd name="csY7" fmla="*/ 228517 h 290778"/>
                    <a:gd name="csX8" fmla="*/ 0 w 308119"/>
                    <a:gd name="csY8" fmla="*/ 0 h 29077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8119" h="290778">
                      <a:moveTo>
                        <a:pt x="0" y="0"/>
                      </a:moveTo>
                      <a:lnTo>
                        <a:pt x="75436" y="6935"/>
                      </a:lnTo>
                      <a:cubicBezTo>
                        <a:pt x="133115" y="17871"/>
                        <a:pt x="189105" y="39973"/>
                        <a:pt x="239938" y="73254"/>
                      </a:cubicBezTo>
                      <a:lnTo>
                        <a:pt x="308119" y="128509"/>
                      </a:lnTo>
                      <a:lnTo>
                        <a:pt x="147102" y="290778"/>
                      </a:lnTo>
                      <a:lnTo>
                        <a:pt x="114895" y="264677"/>
                      </a:lnTo>
                      <a:cubicBezTo>
                        <a:pt x="89478" y="248037"/>
                        <a:pt x="61483" y="236986"/>
                        <a:pt x="32644" y="231518"/>
                      </a:cubicBezTo>
                      <a:lnTo>
                        <a:pt x="0" y="228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cxnSp>
            <p:nvCxnSpPr>
              <p:cNvPr id="164" name="直线箭头连接符 163">
                <a:extLst>
                  <a:ext uri="{FF2B5EF4-FFF2-40B4-BE49-F238E27FC236}">
                    <a16:creationId xmlns:a16="http://schemas.microsoft.com/office/drawing/2014/main" id="{A3D0AC44-44DB-DA8A-62B1-7C0573452343}"/>
                  </a:ext>
                </a:extLst>
              </p:cNvPr>
              <p:cNvCxnSpPr>
                <a:cxnSpLocks/>
                <a:endCxn id="161" idx="5"/>
              </p:cNvCxnSpPr>
              <p:nvPr/>
            </p:nvCxnSpPr>
            <p:spPr>
              <a:xfrm flipV="1">
                <a:off x="9480114" y="4195976"/>
                <a:ext cx="113203" cy="1654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决策 166">
              <a:extLst>
                <a:ext uri="{FF2B5EF4-FFF2-40B4-BE49-F238E27FC236}">
                  <a16:creationId xmlns:a16="http://schemas.microsoft.com/office/drawing/2014/main" id="{01CA3B1C-5D46-50AB-1AF5-723D805E26DE}"/>
                </a:ext>
              </a:extLst>
            </p:cNvPr>
            <p:cNvSpPr/>
            <p:nvPr/>
          </p:nvSpPr>
          <p:spPr>
            <a:xfrm>
              <a:off x="4513504" y="3314021"/>
              <a:ext cx="1784689" cy="759612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2400" cap="flat" cmpd="dbl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: 圆角 10">
              <a:extLst>
                <a:ext uri="{FF2B5EF4-FFF2-40B4-BE49-F238E27FC236}">
                  <a16:creationId xmlns:a16="http://schemas.microsoft.com/office/drawing/2014/main" id="{C8EE28FA-8AA1-3FBF-E1EE-7B4BB14C1D3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193096" y="4842665"/>
              <a:ext cx="173024" cy="35907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: 圆角 10">
              <a:extLst>
                <a:ext uri="{FF2B5EF4-FFF2-40B4-BE49-F238E27FC236}">
                  <a16:creationId xmlns:a16="http://schemas.microsoft.com/office/drawing/2014/main" id="{83087EDB-6AD1-B152-C46E-D95EF7B0BF3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458804" y="4837711"/>
              <a:ext cx="173471" cy="360000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E3839F00-3F3E-7EBA-0372-4B5701511D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4686" y="4866052"/>
              <a:ext cx="288000" cy="288000"/>
              <a:chOff x="4195" y="10163"/>
              <a:chExt cx="566" cy="566"/>
            </a:xfrm>
          </p:grpSpPr>
          <p:sp>
            <p:nvSpPr>
              <p:cNvPr id="202" name="Google Shape;3276;p52">
                <a:extLst>
                  <a:ext uri="{FF2B5EF4-FFF2-40B4-BE49-F238E27FC236}">
                    <a16:creationId xmlns:a16="http://schemas.microsoft.com/office/drawing/2014/main" id="{1829877E-13AD-2495-C4C2-D1120BD93B45}"/>
                  </a:ext>
                </a:extLst>
              </p:cNvPr>
              <p:cNvSpPr/>
              <p:nvPr/>
            </p:nvSpPr>
            <p:spPr>
              <a:xfrm flipH="1">
                <a:off x="4195" y="10163"/>
                <a:ext cx="567" cy="567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8" tIns="121898" rIns="121898" bIns="121898" anchor="ctr" anchorCtr="0">
                <a:noAutofit/>
              </a:bodyPr>
              <a:lstStyle/>
              <a:p>
                <a:pPr algn="ctr"/>
                <a:endParaRPr sz="18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3" name="Google Shape;3277;p52">
                <a:extLst>
                  <a:ext uri="{FF2B5EF4-FFF2-40B4-BE49-F238E27FC236}">
                    <a16:creationId xmlns:a16="http://schemas.microsoft.com/office/drawing/2014/main" id="{0C1521A6-01E3-3E33-18B9-C69292490BD4}"/>
                  </a:ext>
                </a:extLst>
              </p:cNvPr>
              <p:cNvSpPr/>
              <p:nvPr/>
            </p:nvSpPr>
            <p:spPr>
              <a:xfrm flipH="1">
                <a:off x="4195" y="10328"/>
                <a:ext cx="556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9028" extrusionOk="0">
                    <a:moveTo>
                      <a:pt x="0" y="3089"/>
                    </a:moveTo>
                    <a:cubicBezTo>
                      <a:pt x="1222" y="2614"/>
                      <a:pt x="4819" y="-712"/>
                      <a:pt x="7331" y="238"/>
                    </a:cubicBezTo>
                    <a:cubicBezTo>
                      <a:pt x="9843" y="1188"/>
                      <a:pt x="12830" y="7841"/>
                      <a:pt x="15070" y="8791"/>
                    </a:cubicBezTo>
                    <a:cubicBezTo>
                      <a:pt x="17310" y="9741"/>
                      <a:pt x="19822" y="6415"/>
                      <a:pt x="20772" y="5940"/>
                    </a:cubicBezTo>
                  </a:path>
                </a:pathLst>
              </a:cu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11" name="圆角矩形 393">
              <a:extLst>
                <a:ext uri="{FF2B5EF4-FFF2-40B4-BE49-F238E27FC236}">
                  <a16:creationId xmlns:a16="http://schemas.microsoft.com/office/drawing/2014/main" id="{29A11074-7379-643D-DD46-3DFE8290F7B5}"/>
                </a:ext>
              </a:extLst>
            </p:cNvPr>
            <p:cNvSpPr/>
            <p:nvPr/>
          </p:nvSpPr>
          <p:spPr>
            <a:xfrm>
              <a:off x="1487663" y="3384838"/>
              <a:ext cx="1215289" cy="6719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Bifurcation Module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71">
              <a:extLst>
                <a:ext uri="{FF2B5EF4-FFF2-40B4-BE49-F238E27FC236}">
                  <a16:creationId xmlns:a16="http://schemas.microsoft.com/office/drawing/2014/main" id="{3E0E5D3E-9D48-45EE-6D36-FF9F78ADC150}"/>
                </a:ext>
              </a:extLst>
            </p:cNvPr>
            <p:cNvCxnSpPr>
              <a:cxnSpLocks/>
              <a:stCxn id="18" idx="3"/>
              <a:endCxn id="211" idx="1"/>
            </p:cNvCxnSpPr>
            <p:nvPr/>
          </p:nvCxnSpPr>
          <p:spPr>
            <a:xfrm>
              <a:off x="878448" y="3720832"/>
              <a:ext cx="60921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箭头连接符 271">
              <a:extLst>
                <a:ext uri="{FF2B5EF4-FFF2-40B4-BE49-F238E27FC236}">
                  <a16:creationId xmlns:a16="http://schemas.microsoft.com/office/drawing/2014/main" id="{EC3AD5F5-12D2-D3AA-A686-A203FBD3AD34}"/>
                </a:ext>
              </a:extLst>
            </p:cNvPr>
            <p:cNvCxnSpPr>
              <a:cxnSpLocks/>
              <a:stCxn id="211" idx="0"/>
              <a:endCxn id="13" idx="2"/>
            </p:cNvCxnSpPr>
            <p:nvPr/>
          </p:nvCxnSpPr>
          <p:spPr>
            <a:xfrm flipV="1">
              <a:off x="2095307" y="3022129"/>
              <a:ext cx="3470" cy="36270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箭头连接符 271">
              <a:extLst>
                <a:ext uri="{FF2B5EF4-FFF2-40B4-BE49-F238E27FC236}">
                  <a16:creationId xmlns:a16="http://schemas.microsoft.com/office/drawing/2014/main" id="{27D91287-5F97-EB89-F747-5EE2DB959DC6}"/>
                </a:ext>
              </a:extLst>
            </p:cNvPr>
            <p:cNvCxnSpPr>
              <a:cxnSpLocks/>
              <a:stCxn id="211" idx="2"/>
              <a:endCxn id="15" idx="0"/>
            </p:cNvCxnSpPr>
            <p:nvPr/>
          </p:nvCxnSpPr>
          <p:spPr>
            <a:xfrm>
              <a:off x="2095308" y="4056824"/>
              <a:ext cx="3471" cy="38506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71">
              <a:extLst>
                <a:ext uri="{FF2B5EF4-FFF2-40B4-BE49-F238E27FC236}">
                  <a16:creationId xmlns:a16="http://schemas.microsoft.com/office/drawing/2014/main" id="{E1CDAEE4-72DC-2CCA-31ED-3FE3F2FEA90E}"/>
                </a:ext>
              </a:extLst>
            </p:cNvPr>
            <p:cNvCxnSpPr>
              <a:cxnSpLocks/>
            </p:cNvCxnSpPr>
            <p:nvPr/>
          </p:nvCxnSpPr>
          <p:spPr>
            <a:xfrm>
              <a:off x="2312336" y="2442667"/>
              <a:ext cx="718500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71">
              <a:extLst>
                <a:ext uri="{FF2B5EF4-FFF2-40B4-BE49-F238E27FC236}">
                  <a16:creationId xmlns:a16="http://schemas.microsoft.com/office/drawing/2014/main" id="{A55BF6C3-B54C-6431-BA86-7F1DA7756D7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2299980" y="5021347"/>
              <a:ext cx="730857" cy="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连接符: 肘形 55">
              <a:extLst>
                <a:ext uri="{FF2B5EF4-FFF2-40B4-BE49-F238E27FC236}">
                  <a16:creationId xmlns:a16="http://schemas.microsoft.com/office/drawing/2014/main" id="{DBE1EB51-22EF-EB95-A854-C75085136B29}"/>
                </a:ext>
              </a:extLst>
            </p:cNvPr>
            <p:cNvCxnSpPr>
              <a:cxnSpLocks/>
              <a:endCxn id="202" idx="0"/>
            </p:cNvCxnSpPr>
            <p:nvPr/>
          </p:nvCxnSpPr>
          <p:spPr>
            <a:xfrm rot="16200000" flipH="1">
              <a:off x="5965719" y="4132830"/>
              <a:ext cx="1161057" cy="305387"/>
            </a:xfrm>
            <a:prstGeom prst="bentConnector3">
              <a:avLst>
                <a:gd name="adj1" fmla="val -20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70B97A3B-5FF0-BC3F-35AB-686EC9BA4E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7119" y="3561486"/>
              <a:ext cx="287867" cy="287867"/>
              <a:chOff x="8901" y="2905"/>
              <a:chExt cx="340" cy="340"/>
            </a:xfrm>
          </p:grpSpPr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312445C2-413A-2EDD-B445-1C55FB56C8B7}"/>
                  </a:ext>
                </a:extLst>
              </p:cNvPr>
              <p:cNvSpPr/>
              <p:nvPr/>
            </p:nvSpPr>
            <p:spPr>
              <a:xfrm>
                <a:off x="8901" y="2905"/>
                <a:ext cx="340" cy="34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"/>
                  <a:t>=</a:t>
                </a:r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B540BDFC-F0E0-CA50-5B76-7AB42BB1E81C}"/>
                  </a:ext>
                </a:extLst>
              </p:cNvPr>
              <p:cNvSpPr/>
              <p:nvPr/>
            </p:nvSpPr>
            <p:spPr>
              <a:xfrm>
                <a:off x="9044" y="304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</p:grpSp>
        <p:cxnSp>
          <p:nvCxnSpPr>
            <p:cNvPr id="236" name="直接箭头连接符 271">
              <a:extLst>
                <a:ext uri="{FF2B5EF4-FFF2-40B4-BE49-F238E27FC236}">
                  <a16:creationId xmlns:a16="http://schemas.microsoft.com/office/drawing/2014/main" id="{AE64757A-031D-F01E-3F77-763C33325D81}"/>
                </a:ext>
              </a:extLst>
            </p:cNvPr>
            <p:cNvCxnSpPr>
              <a:cxnSpLocks/>
            </p:cNvCxnSpPr>
            <p:nvPr/>
          </p:nvCxnSpPr>
          <p:spPr>
            <a:xfrm>
              <a:off x="3511052" y="2906661"/>
              <a:ext cx="0" cy="654822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71">
              <a:extLst>
                <a:ext uri="{FF2B5EF4-FFF2-40B4-BE49-F238E27FC236}">
                  <a16:creationId xmlns:a16="http://schemas.microsoft.com/office/drawing/2014/main" id="{5051C534-7C6C-BD41-4FE1-B6CC1B5B6B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7342" y="3704995"/>
              <a:ext cx="763012" cy="42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圆角矩形 241">
              <a:extLst>
                <a:ext uri="{FF2B5EF4-FFF2-40B4-BE49-F238E27FC236}">
                  <a16:creationId xmlns:a16="http://schemas.microsoft.com/office/drawing/2014/main" id="{DB4256DF-BB21-D1D7-FAB3-20503DA95EC9}"/>
                </a:ext>
              </a:extLst>
            </p:cNvPr>
            <p:cNvSpPr/>
            <p:nvPr/>
          </p:nvSpPr>
          <p:spPr>
            <a:xfrm>
              <a:off x="5052235" y="1942872"/>
              <a:ext cx="1196878" cy="4929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Structure Calculator</a:t>
              </a:r>
              <a:endParaRPr kumimoji="1" lang="zh-CN" altLang="en-US" sz="1400" b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43" name="直接箭头连接符 271">
              <a:extLst>
                <a:ext uri="{FF2B5EF4-FFF2-40B4-BE49-F238E27FC236}">
                  <a16:creationId xmlns:a16="http://schemas.microsoft.com/office/drawing/2014/main" id="{13E5DD71-8531-B4BC-3008-10D787501B30}"/>
                </a:ext>
              </a:extLst>
            </p:cNvPr>
            <p:cNvCxnSpPr>
              <a:cxnSpLocks/>
              <a:endCxn id="242" idx="1"/>
            </p:cNvCxnSpPr>
            <p:nvPr/>
          </p:nvCxnSpPr>
          <p:spPr>
            <a:xfrm>
              <a:off x="3998359" y="2189358"/>
              <a:ext cx="105387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71">
              <a:extLst>
                <a:ext uri="{FF2B5EF4-FFF2-40B4-BE49-F238E27FC236}">
                  <a16:creationId xmlns:a16="http://schemas.microsoft.com/office/drawing/2014/main" id="{AEFD2746-0F40-4E55-2491-BF80C5A84A31}"/>
                </a:ext>
              </a:extLst>
            </p:cNvPr>
            <p:cNvCxnSpPr>
              <a:cxnSpLocks/>
              <a:stCxn id="242" idx="3"/>
            </p:cNvCxnSpPr>
            <p:nvPr/>
          </p:nvCxnSpPr>
          <p:spPr>
            <a:xfrm>
              <a:off x="6249113" y="2189358"/>
              <a:ext cx="30890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矩形: 圆角 13">
              <a:extLst>
                <a:ext uri="{FF2B5EF4-FFF2-40B4-BE49-F238E27FC236}">
                  <a16:creationId xmlns:a16="http://schemas.microsoft.com/office/drawing/2014/main" id="{6C4A66A4-3081-95B9-F924-959E82FFE546}"/>
                </a:ext>
              </a:extLst>
            </p:cNvPr>
            <p:cNvSpPr/>
            <p:nvPr/>
          </p:nvSpPr>
          <p:spPr>
            <a:xfrm>
              <a:off x="5089306" y="4766302"/>
              <a:ext cx="627764" cy="495645"/>
            </a:xfrm>
            <a:prstGeom prst="roundRect">
              <a:avLst>
                <a:gd name="adj" fmla="val 3432"/>
              </a:avLst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04" name="直接箭头连接符 271">
              <a:extLst>
                <a:ext uri="{FF2B5EF4-FFF2-40B4-BE49-F238E27FC236}">
                  <a16:creationId xmlns:a16="http://schemas.microsoft.com/office/drawing/2014/main" id="{33B7C350-0654-055B-83BE-A1D46CF07D53}"/>
                </a:ext>
              </a:extLst>
            </p:cNvPr>
            <p:cNvCxnSpPr>
              <a:cxnSpLocks/>
            </p:cNvCxnSpPr>
            <p:nvPr/>
          </p:nvCxnSpPr>
          <p:spPr>
            <a:xfrm>
              <a:off x="3998360" y="2688493"/>
              <a:ext cx="1318093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箭头连接符 271">
              <a:extLst>
                <a:ext uri="{FF2B5EF4-FFF2-40B4-BE49-F238E27FC236}">
                  <a16:creationId xmlns:a16="http://schemas.microsoft.com/office/drawing/2014/main" id="{86A79B23-5227-A78E-65B1-18567910A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8384" y="5014125"/>
              <a:ext cx="1066209" cy="6799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箭头连接符 271">
              <a:extLst>
                <a:ext uri="{FF2B5EF4-FFF2-40B4-BE49-F238E27FC236}">
                  <a16:creationId xmlns:a16="http://schemas.microsoft.com/office/drawing/2014/main" id="{B2EFF42C-9BC3-ADA3-2090-102A9F68D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188" y="4162527"/>
              <a:ext cx="0" cy="554347"/>
            </a:xfrm>
            <a:prstGeom prst="straightConnector1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FFE89A7F-18EA-7742-2972-0D4C8A4C6C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95997" y="4260636"/>
              <a:ext cx="432965" cy="435322"/>
              <a:chOff x="6324" y="5400"/>
              <a:chExt cx="1102" cy="1108"/>
            </a:xfrm>
          </p:grpSpPr>
          <p:sp>
            <p:nvSpPr>
              <p:cNvPr id="321" name="椭圆 320">
                <a:extLst>
                  <a:ext uri="{FF2B5EF4-FFF2-40B4-BE49-F238E27FC236}">
                    <a16:creationId xmlns:a16="http://schemas.microsoft.com/office/drawing/2014/main" id="{E85CD375-CD5A-7473-42D3-9D353714E37E}"/>
                  </a:ext>
                </a:extLst>
              </p:cNvPr>
              <p:cNvSpPr/>
              <p:nvPr/>
            </p:nvSpPr>
            <p:spPr>
              <a:xfrm>
                <a:off x="6690" y="5967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322" name="直接箭头连接符 91">
                <a:extLst>
                  <a:ext uri="{FF2B5EF4-FFF2-40B4-BE49-F238E27FC236}">
                    <a16:creationId xmlns:a16="http://schemas.microsoft.com/office/drawing/2014/main" id="{841E5936-4828-717E-2EA3-41FEE65FCF1B}"/>
                  </a:ext>
                </a:extLst>
              </p:cNvPr>
              <p:cNvCxnSpPr/>
              <p:nvPr/>
            </p:nvCxnSpPr>
            <p:spPr>
              <a:xfrm flipV="1">
                <a:off x="6775" y="5400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3" name="直接箭头连接符 92">
                <a:extLst>
                  <a:ext uri="{FF2B5EF4-FFF2-40B4-BE49-F238E27FC236}">
                    <a16:creationId xmlns:a16="http://schemas.microsoft.com/office/drawing/2014/main" id="{6884CF65-B911-A8FB-091F-D8D4CBD196EA}"/>
                  </a:ext>
                </a:extLst>
              </p:cNvPr>
              <p:cNvCxnSpPr/>
              <p:nvPr/>
            </p:nvCxnSpPr>
            <p:spPr>
              <a:xfrm rot="5400000" flipV="1">
                <a:off x="7143" y="5769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93">
                <a:extLst>
                  <a:ext uri="{FF2B5EF4-FFF2-40B4-BE49-F238E27FC236}">
                    <a16:creationId xmlns:a16="http://schemas.microsoft.com/office/drawing/2014/main" id="{D93D3F82-341E-CDEF-D3C9-4B20BDDE0E10}"/>
                  </a:ext>
                </a:extLst>
              </p:cNvPr>
              <p:cNvCxnSpPr>
                <a:stCxn id="321" idx="3"/>
              </p:cNvCxnSpPr>
              <p:nvPr/>
            </p:nvCxnSpPr>
            <p:spPr>
              <a:xfrm flipH="1">
                <a:off x="6324" y="6112"/>
                <a:ext cx="391" cy="39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直接箭头连接符 271">
              <a:extLst>
                <a:ext uri="{FF2B5EF4-FFF2-40B4-BE49-F238E27FC236}">
                  <a16:creationId xmlns:a16="http://schemas.microsoft.com/office/drawing/2014/main" id="{A0931069-BAB0-70F1-6E2C-BD77BC232DF0}"/>
                </a:ext>
              </a:extLst>
            </p:cNvPr>
            <p:cNvCxnSpPr>
              <a:cxnSpLocks/>
              <a:stCxn id="303" idx="3"/>
              <a:endCxn id="202" idx="6"/>
            </p:cNvCxnSpPr>
            <p:nvPr/>
          </p:nvCxnSpPr>
          <p:spPr>
            <a:xfrm flipV="1">
              <a:off x="5717070" y="5010308"/>
              <a:ext cx="837616" cy="381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矩形: 圆角 10">
              <a:extLst>
                <a:ext uri="{FF2B5EF4-FFF2-40B4-BE49-F238E27FC236}">
                  <a16:creationId xmlns:a16="http://schemas.microsoft.com/office/drawing/2014/main" id="{916AFFDB-EB23-923B-14B6-3271F6E4646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501744" y="4825355"/>
              <a:ext cx="173471" cy="36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2" name="直接箭头连接符 271">
              <a:extLst>
                <a:ext uri="{FF2B5EF4-FFF2-40B4-BE49-F238E27FC236}">
                  <a16:creationId xmlns:a16="http://schemas.microsoft.com/office/drawing/2014/main" id="{D6B5CE7E-C51F-4684-C2EC-95D894F0257F}"/>
                </a:ext>
              </a:extLst>
            </p:cNvPr>
            <p:cNvCxnSpPr>
              <a:cxnSpLocks/>
              <a:stCxn id="202" idx="2"/>
              <a:endCxn id="331" idx="3"/>
            </p:cNvCxnSpPr>
            <p:nvPr/>
          </p:nvCxnSpPr>
          <p:spPr>
            <a:xfrm flipV="1">
              <a:off x="6843195" y="5005355"/>
              <a:ext cx="658548" cy="4952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271">
              <a:extLst>
                <a:ext uri="{FF2B5EF4-FFF2-40B4-BE49-F238E27FC236}">
                  <a16:creationId xmlns:a16="http://schemas.microsoft.com/office/drawing/2014/main" id="{BD961A87-0460-5F6C-2314-DCFDF0E2DEA7}"/>
                </a:ext>
              </a:extLst>
            </p:cNvPr>
            <p:cNvCxnSpPr>
              <a:cxnSpLocks/>
              <a:stCxn id="331" idx="2"/>
              <a:endCxn id="205" idx="4"/>
            </p:cNvCxnSpPr>
            <p:nvPr/>
          </p:nvCxnSpPr>
          <p:spPr>
            <a:xfrm flipV="1">
              <a:off x="7588478" y="3824865"/>
              <a:ext cx="0" cy="100049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连接符: 肘形 55">
              <a:extLst>
                <a:ext uri="{FF2B5EF4-FFF2-40B4-BE49-F238E27FC236}">
                  <a16:creationId xmlns:a16="http://schemas.microsoft.com/office/drawing/2014/main" id="{5135019C-A5E2-B02A-8AA8-2BEB24C6A809}"/>
                </a:ext>
              </a:extLst>
            </p:cNvPr>
            <p:cNvCxnSpPr>
              <a:cxnSpLocks/>
            </p:cNvCxnSpPr>
            <p:nvPr/>
          </p:nvCxnSpPr>
          <p:spPr>
            <a:xfrm>
              <a:off x="5492582" y="2679766"/>
              <a:ext cx="2095896" cy="841933"/>
            </a:xfrm>
            <a:prstGeom prst="bentConnector2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文本框 345">
              <a:extLst>
                <a:ext uri="{FF2B5EF4-FFF2-40B4-BE49-F238E27FC236}">
                  <a16:creationId xmlns:a16="http://schemas.microsoft.com/office/drawing/2014/main" id="{FFC17D37-7B6B-1282-658B-6CE22189DB1C}"/>
                </a:ext>
              </a:extLst>
            </p:cNvPr>
            <p:cNvSpPr txBox="1"/>
            <p:nvPr/>
          </p:nvSpPr>
          <p:spPr>
            <a:xfrm>
              <a:off x="6657797" y="4187241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矩形: 圆角 10">
              <a:extLst>
                <a:ext uri="{FF2B5EF4-FFF2-40B4-BE49-F238E27FC236}">
                  <a16:creationId xmlns:a16="http://schemas.microsoft.com/office/drawing/2014/main" id="{BECAA3A2-EC44-25D5-4EA2-C21C5F4153F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319112" y="2514932"/>
              <a:ext cx="173471" cy="3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9" name="直接箭头连接符 271">
              <a:extLst>
                <a:ext uri="{FF2B5EF4-FFF2-40B4-BE49-F238E27FC236}">
                  <a16:creationId xmlns:a16="http://schemas.microsoft.com/office/drawing/2014/main" id="{A66064DB-5A9B-F23B-91B9-10C09E83E4B5}"/>
                </a:ext>
              </a:extLst>
            </p:cNvPr>
            <p:cNvCxnSpPr>
              <a:cxnSpLocks/>
              <a:stCxn id="205" idx="6"/>
              <a:endCxn id="500" idx="3"/>
            </p:cNvCxnSpPr>
            <p:nvPr/>
          </p:nvCxnSpPr>
          <p:spPr>
            <a:xfrm flipV="1">
              <a:off x="7732478" y="3678644"/>
              <a:ext cx="304149" cy="2221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圆柱体 369">
              <a:extLst>
                <a:ext uri="{FF2B5EF4-FFF2-40B4-BE49-F238E27FC236}">
                  <a16:creationId xmlns:a16="http://schemas.microsoft.com/office/drawing/2014/main" id="{A81756FD-060F-D861-DC07-9E79654952C7}"/>
                </a:ext>
              </a:extLst>
            </p:cNvPr>
            <p:cNvSpPr/>
            <p:nvPr/>
          </p:nvSpPr>
          <p:spPr>
            <a:xfrm>
              <a:off x="11558813" y="3225894"/>
              <a:ext cx="1530539" cy="918364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Ideal Manifold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圆柱体 370">
              <a:extLst>
                <a:ext uri="{FF2B5EF4-FFF2-40B4-BE49-F238E27FC236}">
                  <a16:creationId xmlns:a16="http://schemas.microsoft.com/office/drawing/2014/main" id="{F5442C04-78D7-0F44-0C7F-39A1A9AA8925}"/>
                </a:ext>
              </a:extLst>
            </p:cNvPr>
            <p:cNvSpPr/>
            <p:nvPr/>
          </p:nvSpPr>
          <p:spPr>
            <a:xfrm>
              <a:off x="11581522" y="5694947"/>
              <a:ext cx="1530539" cy="91836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LRP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Deviation Mode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0" name="直接箭头连接符 271">
              <a:extLst>
                <a:ext uri="{FF2B5EF4-FFF2-40B4-BE49-F238E27FC236}">
                  <a16:creationId xmlns:a16="http://schemas.microsoft.com/office/drawing/2014/main" id="{94BBBF60-6307-618A-41EF-2EF73BF09301}"/>
                </a:ext>
              </a:extLst>
            </p:cNvPr>
            <p:cNvCxnSpPr>
              <a:cxnSpLocks/>
              <a:stCxn id="500" idx="1"/>
              <a:endCxn id="370" idx="2"/>
            </p:cNvCxnSpPr>
            <p:nvPr/>
          </p:nvCxnSpPr>
          <p:spPr>
            <a:xfrm>
              <a:off x="8210098" y="3678644"/>
              <a:ext cx="3348715" cy="643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六边形 438">
              <a:extLst>
                <a:ext uri="{FF2B5EF4-FFF2-40B4-BE49-F238E27FC236}">
                  <a16:creationId xmlns:a16="http://schemas.microsoft.com/office/drawing/2014/main" id="{EB30101D-A592-B467-B305-1682D2A273C5}"/>
                </a:ext>
              </a:extLst>
            </p:cNvPr>
            <p:cNvSpPr/>
            <p:nvPr/>
          </p:nvSpPr>
          <p:spPr>
            <a:xfrm>
              <a:off x="11650662" y="1408128"/>
              <a:ext cx="1306881" cy="596619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0" cmpd="dbl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Gating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0" name="终止符 439">
              <a:extLst>
                <a:ext uri="{FF2B5EF4-FFF2-40B4-BE49-F238E27FC236}">
                  <a16:creationId xmlns:a16="http://schemas.microsoft.com/office/drawing/2014/main" id="{4DD194B8-BA19-9E29-75D1-01B3136C6203}"/>
                </a:ext>
              </a:extLst>
            </p:cNvPr>
            <p:cNvSpPr/>
            <p:nvPr/>
          </p:nvSpPr>
          <p:spPr>
            <a:xfrm>
              <a:off x="12492788" y="2333753"/>
              <a:ext cx="1384930" cy="530801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 Update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1" name="终止符 440">
              <a:extLst>
                <a:ext uri="{FF2B5EF4-FFF2-40B4-BE49-F238E27FC236}">
                  <a16:creationId xmlns:a16="http://schemas.microsoft.com/office/drawing/2014/main" id="{13550E57-8E22-0BFF-22CB-EC45C3159AEF}"/>
                </a:ext>
              </a:extLst>
            </p:cNvPr>
            <p:cNvSpPr/>
            <p:nvPr/>
          </p:nvSpPr>
          <p:spPr>
            <a:xfrm>
              <a:off x="10748977" y="2333753"/>
              <a:ext cx="1384930" cy="53080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Update/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3" name="连接符: 肘形 55">
              <a:extLst>
                <a:ext uri="{FF2B5EF4-FFF2-40B4-BE49-F238E27FC236}">
                  <a16:creationId xmlns:a16="http://schemas.microsoft.com/office/drawing/2014/main" id="{00A4B414-D93D-35E8-3F75-2265FE2D37C7}"/>
                </a:ext>
              </a:extLst>
            </p:cNvPr>
            <p:cNvCxnSpPr>
              <a:cxnSpLocks/>
              <a:stCxn id="161" idx="0"/>
            </p:cNvCxnSpPr>
            <p:nvPr/>
          </p:nvCxnSpPr>
          <p:spPr>
            <a:xfrm rot="5400000" flipH="1" flipV="1">
              <a:off x="9033392" y="-473179"/>
              <a:ext cx="350585" cy="4700256"/>
            </a:xfrm>
            <a:prstGeom prst="bentConnector4">
              <a:avLst>
                <a:gd name="adj1" fmla="val 99902"/>
                <a:gd name="adj2" fmla="val 24278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六边形 389">
              <a:extLst>
                <a:ext uri="{FF2B5EF4-FFF2-40B4-BE49-F238E27FC236}">
                  <a16:creationId xmlns:a16="http://schemas.microsoft.com/office/drawing/2014/main" id="{57195BC4-197F-A8FB-9F2E-EE5ABE6229D7}"/>
                </a:ext>
              </a:extLst>
            </p:cNvPr>
            <p:cNvSpPr/>
            <p:nvPr/>
          </p:nvSpPr>
          <p:spPr>
            <a:xfrm rot="5400000">
              <a:off x="12856718" y="1991370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2" name="六边形 389">
              <a:extLst>
                <a:ext uri="{FF2B5EF4-FFF2-40B4-BE49-F238E27FC236}">
                  <a16:creationId xmlns:a16="http://schemas.microsoft.com/office/drawing/2014/main" id="{4A2397FF-46D5-9A1B-819B-E23CA0B0682E}"/>
                </a:ext>
              </a:extLst>
            </p:cNvPr>
            <p:cNvSpPr/>
            <p:nvPr/>
          </p:nvSpPr>
          <p:spPr>
            <a:xfrm rot="5400000" flipV="1">
              <a:off x="11384522" y="1979817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4" name="六边形 389">
              <a:extLst>
                <a:ext uri="{FF2B5EF4-FFF2-40B4-BE49-F238E27FC236}">
                  <a16:creationId xmlns:a16="http://schemas.microsoft.com/office/drawing/2014/main" id="{E20DE342-4847-B27A-B381-CC2FDC3FF317}"/>
                </a:ext>
              </a:extLst>
            </p:cNvPr>
            <p:cNvSpPr/>
            <p:nvPr/>
          </p:nvSpPr>
          <p:spPr>
            <a:xfrm rot="5400000" flipH="1">
              <a:off x="12871006" y="2913030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5" name="六边形 389">
              <a:extLst>
                <a:ext uri="{FF2B5EF4-FFF2-40B4-BE49-F238E27FC236}">
                  <a16:creationId xmlns:a16="http://schemas.microsoft.com/office/drawing/2014/main" id="{F9CCF3B6-F9AA-3DF1-7701-A4CFB291260F}"/>
                </a:ext>
              </a:extLst>
            </p:cNvPr>
            <p:cNvSpPr/>
            <p:nvPr/>
          </p:nvSpPr>
          <p:spPr>
            <a:xfrm rot="5400000" flipH="1" flipV="1">
              <a:off x="11384522" y="2913111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58" name="直接箭头连接符 271">
              <a:extLst>
                <a:ext uri="{FF2B5EF4-FFF2-40B4-BE49-F238E27FC236}">
                  <a16:creationId xmlns:a16="http://schemas.microsoft.com/office/drawing/2014/main" id="{114644AB-54CA-84F0-B4CF-876C8DE06D5B}"/>
                </a:ext>
              </a:extLst>
            </p:cNvPr>
            <p:cNvCxnSpPr>
              <a:cxnSpLocks/>
              <a:stCxn id="370" idx="4"/>
              <a:endCxn id="120" idx="0"/>
            </p:cNvCxnSpPr>
            <p:nvPr/>
          </p:nvCxnSpPr>
          <p:spPr>
            <a:xfrm>
              <a:off x="13089352" y="3685076"/>
              <a:ext cx="1215617" cy="2232447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决策 461">
              <a:extLst>
                <a:ext uri="{FF2B5EF4-FFF2-40B4-BE49-F238E27FC236}">
                  <a16:creationId xmlns:a16="http://schemas.microsoft.com/office/drawing/2014/main" id="{F1F9175F-C05D-F521-2216-2A5B11646BFB}"/>
                </a:ext>
              </a:extLst>
            </p:cNvPr>
            <p:cNvSpPr/>
            <p:nvPr/>
          </p:nvSpPr>
          <p:spPr>
            <a:xfrm>
              <a:off x="11366553" y="4548055"/>
              <a:ext cx="1932249" cy="759612"/>
            </a:xfrm>
            <a:prstGeom prst="flowChartDecisi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2400" cap="flat" cmpd="dbl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Extractor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3" name="直接箭头连接符 271">
              <a:extLst>
                <a:ext uri="{FF2B5EF4-FFF2-40B4-BE49-F238E27FC236}">
                  <a16:creationId xmlns:a16="http://schemas.microsoft.com/office/drawing/2014/main" id="{9A0809B2-58B2-AA74-8A28-D0A8E40D20D1}"/>
                </a:ext>
              </a:extLst>
            </p:cNvPr>
            <p:cNvCxnSpPr>
              <a:cxnSpLocks/>
            </p:cNvCxnSpPr>
            <p:nvPr/>
          </p:nvCxnSpPr>
          <p:spPr>
            <a:xfrm>
              <a:off x="12324083" y="4158546"/>
              <a:ext cx="0" cy="29544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2" name="文本框 471">
              <a:extLst>
                <a:ext uri="{FF2B5EF4-FFF2-40B4-BE49-F238E27FC236}">
                  <a16:creationId xmlns:a16="http://schemas.microsoft.com/office/drawing/2014/main" id="{7CAF8D48-315B-C78B-D94D-E1192C152CBC}"/>
                </a:ext>
              </a:extLst>
            </p:cNvPr>
            <p:cNvSpPr txBox="1"/>
            <p:nvPr/>
          </p:nvSpPr>
          <p:spPr>
            <a:xfrm>
              <a:off x="11650662" y="4131923"/>
              <a:ext cx="8376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roject</a:t>
              </a:r>
              <a:endParaRPr lang="zh-CN" altLang="en-US" sz="1400" dirty="0"/>
            </a:p>
          </p:txBody>
        </p:sp>
        <p:cxnSp>
          <p:nvCxnSpPr>
            <p:cNvPr id="473" name="直接箭头连接符 271">
              <a:extLst>
                <a:ext uri="{FF2B5EF4-FFF2-40B4-BE49-F238E27FC236}">
                  <a16:creationId xmlns:a16="http://schemas.microsoft.com/office/drawing/2014/main" id="{CCA0360A-4C7C-2605-EA06-65BAE9402EB9}"/>
                </a:ext>
              </a:extLst>
            </p:cNvPr>
            <p:cNvCxnSpPr>
              <a:cxnSpLocks/>
            </p:cNvCxnSpPr>
            <p:nvPr/>
          </p:nvCxnSpPr>
          <p:spPr>
            <a:xfrm>
              <a:off x="12346792" y="5372958"/>
              <a:ext cx="0" cy="295442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文本框 473">
              <a:extLst>
                <a:ext uri="{FF2B5EF4-FFF2-40B4-BE49-F238E27FC236}">
                  <a16:creationId xmlns:a16="http://schemas.microsoft.com/office/drawing/2014/main" id="{422A9027-37AD-112D-178A-F921A182760C}"/>
                </a:ext>
              </a:extLst>
            </p:cNvPr>
            <p:cNvSpPr txBox="1"/>
            <p:nvPr/>
          </p:nvSpPr>
          <p:spPr>
            <a:xfrm>
              <a:off x="12348963" y="5332123"/>
              <a:ext cx="9620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</a:t>
              </a:r>
              <a:endParaRPr lang="zh-CN" altLang="en-US" sz="1400" dirty="0"/>
            </a:p>
          </p:txBody>
        </p:sp>
        <p:cxnSp>
          <p:nvCxnSpPr>
            <p:cNvPr id="481" name="直接箭头连接符 271">
              <a:extLst>
                <a:ext uri="{FF2B5EF4-FFF2-40B4-BE49-F238E27FC236}">
                  <a16:creationId xmlns:a16="http://schemas.microsoft.com/office/drawing/2014/main" id="{69C4AE99-0C7D-59B9-FB3B-5345B2322B96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13112061" y="6173132"/>
              <a:ext cx="815166" cy="16925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文本框 488">
              <a:extLst>
                <a:ext uri="{FF2B5EF4-FFF2-40B4-BE49-F238E27FC236}">
                  <a16:creationId xmlns:a16="http://schemas.microsoft.com/office/drawing/2014/main" id="{144552F3-A0A3-E919-C84F-E1D96364C108}"/>
                </a:ext>
              </a:extLst>
            </p:cNvPr>
            <p:cNvSpPr txBox="1"/>
            <p:nvPr/>
          </p:nvSpPr>
          <p:spPr>
            <a:xfrm>
              <a:off x="11746520" y="4066272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0DEDB4B5-6B46-C913-EEDB-4F64E2D5A988}"/>
                    </a:ext>
                  </a:extLst>
                </p:cNvPr>
                <p:cNvSpPr txBox="1"/>
                <p:nvPr/>
              </p:nvSpPr>
              <p:spPr>
                <a:xfrm flipH="1">
                  <a:off x="13388312" y="5902798"/>
                  <a:ext cx="243117" cy="2872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" altLang="zh-CN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0DEDB4B5-6B46-C913-EEDB-4F64E2D5A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3388312" y="5902798"/>
                  <a:ext cx="243117" cy="287259"/>
                </a:xfrm>
                <a:prstGeom prst="rect">
                  <a:avLst/>
                </a:prstGeom>
                <a:blipFill>
                  <a:blip r:embed="rId8"/>
                  <a:stretch>
                    <a:fillRect l="-10000" r="-100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7" name="矩形: 圆角 72">
              <a:extLst>
                <a:ext uri="{FF2B5EF4-FFF2-40B4-BE49-F238E27FC236}">
                  <a16:creationId xmlns:a16="http://schemas.microsoft.com/office/drawing/2014/main" id="{2878C332-2059-E984-414D-621D3A54C497}"/>
                </a:ext>
              </a:extLst>
            </p:cNvPr>
            <p:cNvSpPr/>
            <p:nvPr/>
          </p:nvSpPr>
          <p:spPr>
            <a:xfrm>
              <a:off x="1261127" y="1016955"/>
              <a:ext cx="7049518" cy="5034152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9" name="文本框 498">
              <a:extLst>
                <a:ext uri="{FF2B5EF4-FFF2-40B4-BE49-F238E27FC236}">
                  <a16:creationId xmlns:a16="http://schemas.microsoft.com/office/drawing/2014/main" id="{708D8445-D3CA-94AA-8804-3D5A87D38FFA}"/>
                </a:ext>
              </a:extLst>
            </p:cNvPr>
            <p:cNvSpPr txBox="1"/>
            <p:nvPr/>
          </p:nvSpPr>
          <p:spPr>
            <a:xfrm>
              <a:off x="2752277" y="1027366"/>
              <a:ext cx="43343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Frequency-Disentangled Architecture (FDA)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矩形: 圆角 10">
              <a:extLst>
                <a:ext uri="{FF2B5EF4-FFF2-40B4-BE49-F238E27FC236}">
                  <a16:creationId xmlns:a16="http://schemas.microsoft.com/office/drawing/2014/main" id="{4215EECB-DFB1-5D88-0376-99F78E51C59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036627" y="3498644"/>
              <a:ext cx="173471" cy="36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矩形: 圆角 118">
              <a:extLst>
                <a:ext uri="{FF2B5EF4-FFF2-40B4-BE49-F238E27FC236}">
                  <a16:creationId xmlns:a16="http://schemas.microsoft.com/office/drawing/2014/main" id="{96C98D11-734D-A65D-0651-E9D07349CD57}"/>
                </a:ext>
              </a:extLst>
            </p:cNvPr>
            <p:cNvSpPr/>
            <p:nvPr/>
          </p:nvSpPr>
          <p:spPr>
            <a:xfrm>
              <a:off x="10008988" y="1010076"/>
              <a:ext cx="4838207" cy="5720815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6" name="文本框 515">
              <a:extLst>
                <a:ext uri="{FF2B5EF4-FFF2-40B4-BE49-F238E27FC236}">
                  <a16:creationId xmlns:a16="http://schemas.microsoft.com/office/drawing/2014/main" id="{A076163D-0E41-6B93-E8D3-4D09446DB249}"/>
                </a:ext>
              </a:extLst>
            </p:cNvPr>
            <p:cNvSpPr txBox="1"/>
            <p:nvPr/>
          </p:nvSpPr>
          <p:spPr>
            <a:xfrm>
              <a:off x="10272719" y="1004588"/>
              <a:ext cx="4400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Orthogonal Dual-Prototype Learning (ODPL)</a:t>
              </a:r>
              <a:endParaRPr lang="zh-CN" altLang="en-US" dirty="0"/>
            </a:p>
          </p:txBody>
        </p:sp>
        <p:sp>
          <p:nvSpPr>
            <p:cNvPr id="562" name="文本框 561">
              <a:extLst>
                <a:ext uri="{FF2B5EF4-FFF2-40B4-BE49-F238E27FC236}">
                  <a16:creationId xmlns:a16="http://schemas.microsoft.com/office/drawing/2014/main" id="{6F94AD42-BC4E-A792-C150-D4F3EBF8D4E3}"/>
                </a:ext>
              </a:extLst>
            </p:cNvPr>
            <p:cNvSpPr txBox="1"/>
            <p:nvPr/>
          </p:nvSpPr>
          <p:spPr>
            <a:xfrm>
              <a:off x="8876240" y="1021914"/>
              <a:ext cx="936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grpSp>
          <p:nvGrpSpPr>
            <p:cNvPr id="571" name="组合 570">
              <a:extLst>
                <a:ext uri="{FF2B5EF4-FFF2-40B4-BE49-F238E27FC236}">
                  <a16:creationId xmlns:a16="http://schemas.microsoft.com/office/drawing/2014/main" id="{7569CB40-6CF8-BBB4-533B-CA5AFB1078F1}"/>
                </a:ext>
              </a:extLst>
            </p:cNvPr>
            <p:cNvGrpSpPr/>
            <p:nvPr/>
          </p:nvGrpSpPr>
          <p:grpSpPr>
            <a:xfrm>
              <a:off x="7451495" y="3536865"/>
              <a:ext cx="288424" cy="288000"/>
              <a:chOff x="6404" y="7371"/>
              <a:chExt cx="681" cy="680"/>
            </a:xfrm>
          </p:grpSpPr>
          <p:sp>
            <p:nvSpPr>
              <p:cNvPr id="572" name="椭圆 571">
                <a:extLst>
                  <a:ext uri="{FF2B5EF4-FFF2-40B4-BE49-F238E27FC236}">
                    <a16:creationId xmlns:a16="http://schemas.microsoft.com/office/drawing/2014/main" id="{482A1D88-683C-433D-8955-C3BF324C99D9}"/>
                  </a:ext>
                </a:extLst>
              </p:cNvPr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573" name="直接连接符 274">
                <a:extLst>
                  <a:ext uri="{FF2B5EF4-FFF2-40B4-BE49-F238E27FC236}">
                    <a16:creationId xmlns:a16="http://schemas.microsoft.com/office/drawing/2014/main" id="{3486B41E-F763-CC77-84FE-57461E7DDE43}"/>
                  </a:ext>
                </a:extLst>
              </p:cNvPr>
              <p:cNvCxnSpPr>
                <a:stCxn id="572" idx="0"/>
                <a:endCxn id="572" idx="4"/>
              </p:cNvCxnSpPr>
              <p:nvPr/>
            </p:nvCxnSpPr>
            <p:spPr>
              <a:xfrm>
                <a:off x="6745" y="7371"/>
                <a:ext cx="0" cy="6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74" name="直接连接符 275">
                <a:extLst>
                  <a:ext uri="{FF2B5EF4-FFF2-40B4-BE49-F238E27FC236}">
                    <a16:creationId xmlns:a16="http://schemas.microsoft.com/office/drawing/2014/main" id="{BD2DA5CF-C78D-7E47-022B-0DA14FF30464}"/>
                  </a:ext>
                </a:extLst>
              </p:cNvPr>
              <p:cNvCxnSpPr>
                <a:stCxn id="572" idx="6"/>
                <a:endCxn id="572" idx="2"/>
              </p:cNvCxnSpPr>
              <p:nvPr/>
            </p:nvCxnSpPr>
            <p:spPr>
              <a:xfrm flipH="1">
                <a:off x="6404" y="7711"/>
                <a:ext cx="68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5083FFCD-FF0C-A937-B93F-F3185FEF3305}"/>
                </a:ext>
              </a:extLst>
            </p:cNvPr>
            <p:cNvSpPr/>
            <p:nvPr/>
          </p:nvSpPr>
          <p:spPr>
            <a:xfrm>
              <a:off x="8658040" y="2441975"/>
              <a:ext cx="1131071" cy="4929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Prediction Divergence</a:t>
              </a:r>
              <a:endParaRPr kumimoji="1" lang="zh-CN" altLang="en-US" sz="1400" b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" name="直接箭头连接符 271">
              <a:extLst>
                <a:ext uri="{FF2B5EF4-FFF2-40B4-BE49-F238E27FC236}">
                  <a16:creationId xmlns:a16="http://schemas.microsoft.com/office/drawing/2014/main" id="{7430F055-CCF3-BF39-C446-46FC0457DB20}"/>
                </a:ext>
              </a:extLst>
            </p:cNvPr>
            <p:cNvCxnSpPr>
              <a:cxnSpLocks/>
              <a:stCxn id="331" idx="1"/>
              <a:endCxn id="3" idx="2"/>
            </p:cNvCxnSpPr>
            <p:nvPr/>
          </p:nvCxnSpPr>
          <p:spPr>
            <a:xfrm flipV="1">
              <a:off x="7675215" y="2934948"/>
              <a:ext cx="1548361" cy="2070407"/>
            </a:xfrm>
            <a:prstGeom prst="bentConnector2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271">
              <a:extLst>
                <a:ext uri="{FF2B5EF4-FFF2-40B4-BE49-F238E27FC236}">
                  <a16:creationId xmlns:a16="http://schemas.microsoft.com/office/drawing/2014/main" id="{C5424A3B-A4EE-F0F6-E93D-4E86410AC59E}"/>
                </a:ext>
              </a:extLst>
            </p:cNvPr>
            <p:cNvCxnSpPr>
              <a:cxnSpLocks/>
            </p:cNvCxnSpPr>
            <p:nvPr/>
          </p:nvCxnSpPr>
          <p:spPr>
            <a:xfrm>
              <a:off x="7588478" y="2679465"/>
              <a:ext cx="1053445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271">
              <a:extLst>
                <a:ext uri="{FF2B5EF4-FFF2-40B4-BE49-F238E27FC236}">
                  <a16:creationId xmlns:a16="http://schemas.microsoft.com/office/drawing/2014/main" id="{D3EC11FB-C094-FA22-3615-73A6D51760CC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9223576" y="1701956"/>
              <a:ext cx="0" cy="740019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8716A849-D8ED-ABE4-EF49-49534568C828}"/>
                    </a:ext>
                  </a:extLst>
                </p:cNvPr>
                <p:cNvSpPr txBox="1"/>
                <p:nvPr/>
              </p:nvSpPr>
              <p:spPr>
                <a:xfrm>
                  <a:off x="8349892" y="1952586"/>
                  <a:ext cx="635453" cy="3243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  <m:sSub>
                          <m:sSubPr>
                            <m:ctrlPr>
                              <a:rPr kumimoji="1" lang="en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" altLang="zh-CN" sz="1400" b="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8716A849-D8ED-ABE4-EF49-49534568C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9892" y="1952586"/>
                  <a:ext cx="635453" cy="324384"/>
                </a:xfrm>
                <a:prstGeom prst="rect">
                  <a:avLst/>
                </a:prstGeom>
                <a:blipFill>
                  <a:blip r:embed="rId9"/>
                  <a:stretch>
                    <a:fillRect r="-470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A89A016-6039-E36B-2F97-7421CB718FAC}"/>
                    </a:ext>
                  </a:extLst>
                </p:cNvPr>
                <p:cNvSpPr txBox="1"/>
                <p:nvPr/>
              </p:nvSpPr>
              <p:spPr>
                <a:xfrm>
                  <a:off x="10227593" y="5766876"/>
                  <a:ext cx="635453" cy="3243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  <m:t>𝑚𝑜𝑑𝑒𝑟𝑎𝑡𝑒</m:t>
                        </m:r>
                        <m:sSub>
                          <m:sSubPr>
                            <m:ctrlPr>
                              <a:rPr kumimoji="1" lang="en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A89A016-6039-E36B-2F97-7421CB718F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7593" y="5766876"/>
                  <a:ext cx="635453" cy="324384"/>
                </a:xfrm>
                <a:prstGeom prst="rect">
                  <a:avLst/>
                </a:prstGeom>
                <a:blipFill>
                  <a:blip r:embed="rId10"/>
                  <a:stretch>
                    <a:fillRect r="-109804" b="-38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: 圆角 118">
              <a:extLst>
                <a:ext uri="{FF2B5EF4-FFF2-40B4-BE49-F238E27FC236}">
                  <a16:creationId xmlns:a16="http://schemas.microsoft.com/office/drawing/2014/main" id="{0725B15C-3A3A-9D32-7DDD-CE2D09EC433D}"/>
                </a:ext>
              </a:extLst>
            </p:cNvPr>
            <p:cNvSpPr/>
            <p:nvPr/>
          </p:nvSpPr>
          <p:spPr>
            <a:xfrm>
              <a:off x="8414410" y="1026894"/>
              <a:ext cx="1481381" cy="5024213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矩形: 圆角 10">
              <a:extLst>
                <a:ext uri="{FF2B5EF4-FFF2-40B4-BE49-F238E27FC236}">
                  <a16:creationId xmlns:a16="http://schemas.microsoft.com/office/drawing/2014/main" id="{9F474E7A-478C-E0FF-64D8-34186F29561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261127" y="6495766"/>
              <a:ext cx="173471" cy="3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74468AB-9900-69F6-84B6-841F83D6D915}"/>
                </a:ext>
              </a:extLst>
            </p:cNvPr>
            <p:cNvSpPr txBox="1"/>
            <p:nvPr/>
          </p:nvSpPr>
          <p:spPr>
            <a:xfrm>
              <a:off x="1441961" y="6495766"/>
              <a:ext cx="156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Structural Feature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: 圆角 10">
              <a:extLst>
                <a:ext uri="{FF2B5EF4-FFF2-40B4-BE49-F238E27FC236}">
                  <a16:creationId xmlns:a16="http://schemas.microsoft.com/office/drawing/2014/main" id="{73B5CF34-E7B0-3837-21C1-CABE7733528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010081" y="6495260"/>
              <a:ext cx="173024" cy="35907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: 圆角 10">
              <a:extLst>
                <a:ext uri="{FF2B5EF4-FFF2-40B4-BE49-F238E27FC236}">
                  <a16:creationId xmlns:a16="http://schemas.microsoft.com/office/drawing/2014/main" id="{BA8CDD09-B3D0-802A-281B-0EFD7E5D2F6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272107" y="6495766"/>
              <a:ext cx="173471" cy="360000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F9AC6B4-B6E4-1681-DCEF-AADFA78A932B}"/>
                </a:ext>
              </a:extLst>
            </p:cNvPr>
            <p:cNvSpPr txBox="1"/>
            <p:nvPr/>
          </p:nvSpPr>
          <p:spPr>
            <a:xfrm>
              <a:off x="3464338" y="6495766"/>
              <a:ext cx="12104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Detail Feature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8869A8B-D1A9-4B74-DCE8-AE58C4EA8518}"/>
                </a:ext>
              </a:extLst>
            </p:cNvPr>
            <p:cNvSpPr txBox="1"/>
            <p:nvPr/>
          </p:nvSpPr>
          <p:spPr>
            <a:xfrm>
              <a:off x="4878679" y="6495766"/>
              <a:ext cx="14847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Weighted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</a:p>
          </p:txBody>
        </p:sp>
        <p:sp>
          <p:nvSpPr>
            <p:cNvPr id="45" name="矩形: 圆角 10">
              <a:extLst>
                <a:ext uri="{FF2B5EF4-FFF2-40B4-BE49-F238E27FC236}">
                  <a16:creationId xmlns:a16="http://schemas.microsoft.com/office/drawing/2014/main" id="{67902514-5383-220F-CA55-F9CBB36CA9C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739560" y="6495766"/>
              <a:ext cx="173471" cy="36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: 圆角 10">
              <a:extLst>
                <a:ext uri="{FF2B5EF4-FFF2-40B4-BE49-F238E27FC236}">
                  <a16:creationId xmlns:a16="http://schemas.microsoft.com/office/drawing/2014/main" id="{6A431669-1D46-EC56-5F0C-14782D16528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409817" y="6497381"/>
              <a:ext cx="173471" cy="36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140F4C4-AC8A-C25F-6D44-94935A3F88F4}"/>
                </a:ext>
              </a:extLst>
            </p:cNvPr>
            <p:cNvSpPr txBox="1"/>
            <p:nvPr/>
          </p:nvSpPr>
          <p:spPr>
            <a:xfrm>
              <a:off x="6567114" y="6495766"/>
              <a:ext cx="12729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2FAE7C0-10C9-694C-D678-0D9CAA29A8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13822" y="6155578"/>
              <a:ext cx="287867" cy="287867"/>
              <a:chOff x="8901" y="2905"/>
              <a:chExt cx="340" cy="340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602E8FC3-0FFB-2D42-185A-95406340E4EB}"/>
                  </a:ext>
                </a:extLst>
              </p:cNvPr>
              <p:cNvSpPr/>
              <p:nvPr/>
            </p:nvSpPr>
            <p:spPr>
              <a:xfrm>
                <a:off x="8901" y="2905"/>
                <a:ext cx="340" cy="34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"/>
                  <a:t>=</a:t>
                </a: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E62AA51A-9318-E133-DC6E-7D5D73D0F6D9}"/>
                  </a:ext>
                </a:extLst>
              </p:cNvPr>
              <p:cNvSpPr/>
              <p:nvPr/>
            </p:nvSpPr>
            <p:spPr>
              <a:xfrm>
                <a:off x="9044" y="304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3F7AD74-429C-D160-DC37-B517B2A9E551}"/>
                </a:ext>
              </a:extLst>
            </p:cNvPr>
            <p:cNvSpPr txBox="1"/>
            <p:nvPr/>
          </p:nvSpPr>
          <p:spPr>
            <a:xfrm>
              <a:off x="1455510" y="6155578"/>
              <a:ext cx="147498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Evidential Head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B61FD10-1914-C484-E722-5DA88EDA0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86495" y="6155578"/>
              <a:ext cx="288000" cy="288000"/>
              <a:chOff x="4195" y="10163"/>
              <a:chExt cx="566" cy="566"/>
            </a:xfrm>
          </p:grpSpPr>
          <p:sp>
            <p:nvSpPr>
              <p:cNvPr id="53" name="Google Shape;3276;p52">
                <a:extLst>
                  <a:ext uri="{FF2B5EF4-FFF2-40B4-BE49-F238E27FC236}">
                    <a16:creationId xmlns:a16="http://schemas.microsoft.com/office/drawing/2014/main" id="{DBEDF48B-522E-7755-B109-DD89C231680F}"/>
                  </a:ext>
                </a:extLst>
              </p:cNvPr>
              <p:cNvSpPr/>
              <p:nvPr/>
            </p:nvSpPr>
            <p:spPr>
              <a:xfrm flipH="1">
                <a:off x="4195" y="10163"/>
                <a:ext cx="567" cy="567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8" tIns="121898" rIns="121898" bIns="121898" anchor="ctr" anchorCtr="0">
                <a:noAutofit/>
              </a:bodyPr>
              <a:lstStyle/>
              <a:p>
                <a:pPr algn="ctr"/>
                <a:endParaRPr sz="18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54" name="Google Shape;3277;p52">
                <a:extLst>
                  <a:ext uri="{FF2B5EF4-FFF2-40B4-BE49-F238E27FC236}">
                    <a16:creationId xmlns:a16="http://schemas.microsoft.com/office/drawing/2014/main" id="{D17B8604-6D14-D249-C9BE-4F5D64C40B1D}"/>
                  </a:ext>
                </a:extLst>
              </p:cNvPr>
              <p:cNvSpPr/>
              <p:nvPr/>
            </p:nvSpPr>
            <p:spPr>
              <a:xfrm flipH="1">
                <a:off x="4195" y="10328"/>
                <a:ext cx="556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9028" extrusionOk="0">
                    <a:moveTo>
                      <a:pt x="0" y="3089"/>
                    </a:moveTo>
                    <a:cubicBezTo>
                      <a:pt x="1222" y="2614"/>
                      <a:pt x="4819" y="-712"/>
                      <a:pt x="7331" y="238"/>
                    </a:cubicBezTo>
                    <a:cubicBezTo>
                      <a:pt x="9843" y="1188"/>
                      <a:pt x="12830" y="7841"/>
                      <a:pt x="15070" y="8791"/>
                    </a:cubicBezTo>
                    <a:cubicBezTo>
                      <a:pt x="17310" y="9741"/>
                      <a:pt x="19822" y="6415"/>
                      <a:pt x="20772" y="5940"/>
                    </a:cubicBezTo>
                  </a:path>
                </a:pathLst>
              </a:cu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2411912-FDD9-F7F3-D55F-DF7F0E3BA433}"/>
                </a:ext>
              </a:extLst>
            </p:cNvPr>
            <p:cNvSpPr txBox="1"/>
            <p:nvPr/>
          </p:nvSpPr>
          <p:spPr>
            <a:xfrm>
              <a:off x="3054852" y="6155578"/>
              <a:ext cx="13610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Gating Function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23B59AA-00BA-ACA9-803B-2C02F3657B3F}"/>
                </a:ext>
              </a:extLst>
            </p:cNvPr>
            <p:cNvSpPr txBox="1"/>
            <p:nvPr/>
          </p:nvSpPr>
          <p:spPr>
            <a:xfrm>
              <a:off x="4668054" y="6155578"/>
              <a:ext cx="15814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Element-Wise Sum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FCB3490B-99B5-636E-ACDB-184BB09D0E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38269" y="6156466"/>
              <a:ext cx="528277" cy="307777"/>
              <a:chOff x="8974613" y="3898932"/>
              <a:chExt cx="972498" cy="566583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8CF089E-7EA3-3FAC-8935-7BE173B11B5B}"/>
                  </a:ext>
                </a:extLst>
              </p:cNvPr>
              <p:cNvGrpSpPr/>
              <p:nvPr/>
            </p:nvGrpSpPr>
            <p:grpSpPr>
              <a:xfrm>
                <a:off x="8974613" y="3898932"/>
                <a:ext cx="972498" cy="566583"/>
                <a:chOff x="8974613" y="3898932"/>
                <a:chExt cx="972498" cy="566583"/>
              </a:xfrm>
            </p:grpSpPr>
            <p:sp>
              <p:nvSpPr>
                <p:cNvPr id="60" name="任意形状 59">
                  <a:extLst>
                    <a:ext uri="{FF2B5EF4-FFF2-40B4-BE49-F238E27FC236}">
                      <a16:creationId xmlns:a16="http://schemas.microsoft.com/office/drawing/2014/main" id="{05B55CD2-27AA-06F1-CCA4-5D78268AB1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040798" y="4300116"/>
                  <a:ext cx="164100" cy="166013"/>
                </a:xfrm>
                <a:custGeom>
                  <a:avLst/>
                  <a:gdLst>
                    <a:gd name="csX0" fmla="*/ 0 w 164100"/>
                    <a:gd name="csY0" fmla="*/ 162269 h 166013"/>
                    <a:gd name="csX1" fmla="*/ 161018 w 164100"/>
                    <a:gd name="csY1" fmla="*/ 0 h 166013"/>
                    <a:gd name="csX2" fmla="*/ 164100 w 164100"/>
                    <a:gd name="csY2" fmla="*/ 3743 h 166013"/>
                    <a:gd name="csX3" fmla="*/ 3083 w 164100"/>
                    <a:gd name="csY3" fmla="*/ 166013 h 166013"/>
                    <a:gd name="csX4" fmla="*/ 0 w 164100"/>
                    <a:gd name="csY4" fmla="*/ 162269 h 1660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100" h="166013">
                      <a:moveTo>
                        <a:pt x="0" y="162269"/>
                      </a:moveTo>
                      <a:lnTo>
                        <a:pt x="161018" y="0"/>
                      </a:lnTo>
                      <a:lnTo>
                        <a:pt x="164100" y="3743"/>
                      </a:lnTo>
                      <a:lnTo>
                        <a:pt x="3083" y="166013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61" name="任意形状 60">
                  <a:extLst>
                    <a:ext uri="{FF2B5EF4-FFF2-40B4-BE49-F238E27FC236}">
                      <a16:creationId xmlns:a16="http://schemas.microsoft.com/office/drawing/2014/main" id="{6F9A9D52-C320-A4E4-30CE-190ABAC864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725770" y="4300462"/>
                  <a:ext cx="164785" cy="165322"/>
                </a:xfrm>
                <a:custGeom>
                  <a:avLst/>
                  <a:gdLst>
                    <a:gd name="csX0" fmla="*/ 0 w 164785"/>
                    <a:gd name="csY0" fmla="*/ 162269 h 165322"/>
                    <a:gd name="csX1" fmla="*/ 161017 w 164785"/>
                    <a:gd name="csY1" fmla="*/ 0 h 165322"/>
                    <a:gd name="csX2" fmla="*/ 164785 w 164785"/>
                    <a:gd name="csY2" fmla="*/ 3053 h 165322"/>
                    <a:gd name="csX3" fmla="*/ 3767 w 164785"/>
                    <a:gd name="csY3" fmla="*/ 165322 h 165322"/>
                    <a:gd name="csX4" fmla="*/ 0 w 164785"/>
                    <a:gd name="csY4" fmla="*/ 162269 h 165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785" h="165322">
                      <a:moveTo>
                        <a:pt x="0" y="162269"/>
                      </a:moveTo>
                      <a:lnTo>
                        <a:pt x="161017" y="0"/>
                      </a:lnTo>
                      <a:lnTo>
                        <a:pt x="164785" y="3053"/>
                      </a:lnTo>
                      <a:lnTo>
                        <a:pt x="3767" y="165322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62" name="任意形状 61">
                  <a:extLst>
                    <a:ext uri="{FF2B5EF4-FFF2-40B4-BE49-F238E27FC236}">
                      <a16:creationId xmlns:a16="http://schemas.microsoft.com/office/drawing/2014/main" id="{FA90720C-E366-61FB-B0D3-636B96910E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217247" y="3896626"/>
                  <a:ext cx="288814" cy="305704"/>
                </a:xfrm>
                <a:custGeom>
                  <a:avLst/>
                  <a:gdLst>
                    <a:gd name="csX0" fmla="*/ 126545 w 288814"/>
                    <a:gd name="csY0" fmla="*/ 0 h 305704"/>
                    <a:gd name="csX1" fmla="*/ 288814 w 288814"/>
                    <a:gd name="csY1" fmla="*/ 161018 h 305704"/>
                    <a:gd name="csX2" fmla="*/ 264679 w 288814"/>
                    <a:gd name="csY2" fmla="*/ 190799 h 305704"/>
                    <a:gd name="csX3" fmla="*/ 231520 w 288814"/>
                    <a:gd name="csY3" fmla="*/ 273050 h 305704"/>
                    <a:gd name="csX4" fmla="*/ 228518 w 288814"/>
                    <a:gd name="csY4" fmla="*/ 305703 h 305704"/>
                    <a:gd name="csX5" fmla="*/ 0 w 288814"/>
                    <a:gd name="csY5" fmla="*/ 305704 h 305704"/>
                    <a:gd name="csX6" fmla="*/ 6936 w 288814"/>
                    <a:gd name="csY6" fmla="*/ 230258 h 305704"/>
                    <a:gd name="csX7" fmla="*/ 73256 w 288814"/>
                    <a:gd name="csY7" fmla="*/ 65756 h 305704"/>
                    <a:gd name="csX8" fmla="*/ 126545 w 288814"/>
                    <a:gd name="csY8" fmla="*/ 0 h 30570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88814" h="305704">
                      <a:moveTo>
                        <a:pt x="126545" y="0"/>
                      </a:moveTo>
                      <a:lnTo>
                        <a:pt x="288814" y="161018"/>
                      </a:lnTo>
                      <a:lnTo>
                        <a:pt x="264679" y="190799"/>
                      </a:lnTo>
                      <a:cubicBezTo>
                        <a:pt x="248039" y="216215"/>
                        <a:pt x="236988" y="244210"/>
                        <a:pt x="231520" y="273050"/>
                      </a:cubicBezTo>
                      <a:lnTo>
                        <a:pt x="228518" y="305703"/>
                      </a:lnTo>
                      <a:lnTo>
                        <a:pt x="0" y="305704"/>
                      </a:lnTo>
                      <a:lnTo>
                        <a:pt x="6936" y="230258"/>
                      </a:lnTo>
                      <a:cubicBezTo>
                        <a:pt x="17873" y="172578"/>
                        <a:pt x="39975" y="116588"/>
                        <a:pt x="73256" y="65756"/>
                      </a:cubicBezTo>
                      <a:lnTo>
                        <a:pt x="12654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63" name="任意形状 62">
                  <a:extLst>
                    <a:ext uri="{FF2B5EF4-FFF2-40B4-BE49-F238E27FC236}">
                      <a16:creationId xmlns:a16="http://schemas.microsoft.com/office/drawing/2014/main" id="{5B6CD89E-D932-B455-E1EE-C08C9E8B7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422782" y="3906445"/>
                  <a:ext cx="300813" cy="285787"/>
                </a:xfrm>
                <a:custGeom>
                  <a:avLst/>
                  <a:gdLst>
                    <a:gd name="csX0" fmla="*/ 0 w 300813"/>
                    <a:gd name="csY0" fmla="*/ 124769 h 285787"/>
                    <a:gd name="csX1" fmla="*/ 60160 w 300813"/>
                    <a:gd name="csY1" fmla="*/ 75238 h 285787"/>
                    <a:gd name="csX2" fmla="*/ 224144 w 300813"/>
                    <a:gd name="csY2" fmla="*/ 7647 h 285787"/>
                    <a:gd name="csX3" fmla="*/ 300813 w 300813"/>
                    <a:gd name="csY3" fmla="*/ 0 h 285787"/>
                    <a:gd name="csX4" fmla="*/ 300813 w 300813"/>
                    <a:gd name="csY4" fmla="*/ 228686 h 285787"/>
                    <a:gd name="csX5" fmla="*/ 268673 w 300813"/>
                    <a:gd name="csY5" fmla="*/ 231892 h 285787"/>
                    <a:gd name="csX6" fmla="*/ 186681 w 300813"/>
                    <a:gd name="csY6" fmla="*/ 265687 h 285787"/>
                    <a:gd name="csX7" fmla="*/ 162269 w 300813"/>
                    <a:gd name="csY7" fmla="*/ 285787 h 285787"/>
                    <a:gd name="csX8" fmla="*/ 0 w 300813"/>
                    <a:gd name="csY8" fmla="*/ 124769 h 28578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0813" h="285787">
                      <a:moveTo>
                        <a:pt x="0" y="124769"/>
                      </a:moveTo>
                      <a:lnTo>
                        <a:pt x="60160" y="75238"/>
                      </a:lnTo>
                      <a:cubicBezTo>
                        <a:pt x="110734" y="41564"/>
                        <a:pt x="166551" y="19029"/>
                        <a:pt x="224144" y="7647"/>
                      </a:cubicBezTo>
                      <a:lnTo>
                        <a:pt x="300813" y="0"/>
                      </a:lnTo>
                      <a:lnTo>
                        <a:pt x="300813" y="228686"/>
                      </a:lnTo>
                      <a:lnTo>
                        <a:pt x="268673" y="231892"/>
                      </a:lnTo>
                      <a:cubicBezTo>
                        <a:pt x="239877" y="237583"/>
                        <a:pt x="211968" y="248851"/>
                        <a:pt x="186681" y="265687"/>
                      </a:cubicBezTo>
                      <a:lnTo>
                        <a:pt x="162269" y="285787"/>
                      </a:lnTo>
                      <a:lnTo>
                        <a:pt x="0" y="124769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48" name="任意形状 447">
                  <a:extLst>
                    <a:ext uri="{FF2B5EF4-FFF2-40B4-BE49-F238E27FC236}">
                      <a16:creationId xmlns:a16="http://schemas.microsoft.com/office/drawing/2014/main" id="{7EEEAE4A-162D-6335-7DBB-708090B513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8982793" y="4128550"/>
                  <a:ext cx="292036" cy="308395"/>
                </a:xfrm>
                <a:custGeom>
                  <a:avLst/>
                  <a:gdLst>
                    <a:gd name="csX0" fmla="*/ 0 w 292036"/>
                    <a:gd name="csY0" fmla="*/ 1 h 308395"/>
                    <a:gd name="csX1" fmla="*/ 228687 w 292036"/>
                    <a:gd name="csY1" fmla="*/ 0 h 308395"/>
                    <a:gd name="csX2" fmla="*/ 231892 w 292036"/>
                    <a:gd name="csY2" fmla="*/ 32130 h 308395"/>
                    <a:gd name="csX3" fmla="*/ 265687 w 292036"/>
                    <a:gd name="csY3" fmla="*/ 114122 h 308395"/>
                    <a:gd name="csX4" fmla="*/ 292036 w 292036"/>
                    <a:gd name="csY4" fmla="*/ 146126 h 308395"/>
                    <a:gd name="csX5" fmla="*/ 131018 w 292036"/>
                    <a:gd name="csY5" fmla="*/ 308395 h 308395"/>
                    <a:gd name="csX6" fmla="*/ 75238 w 292036"/>
                    <a:gd name="csY6" fmla="*/ 240643 h 308395"/>
                    <a:gd name="csX7" fmla="*/ 7646 w 292036"/>
                    <a:gd name="csY7" fmla="*/ 76660 h 308395"/>
                    <a:gd name="csX8" fmla="*/ 0 w 292036"/>
                    <a:gd name="csY8" fmla="*/ 1 h 308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92036" h="308395">
                      <a:moveTo>
                        <a:pt x="0" y="1"/>
                      </a:moveTo>
                      <a:lnTo>
                        <a:pt x="228687" y="0"/>
                      </a:lnTo>
                      <a:lnTo>
                        <a:pt x="231892" y="32130"/>
                      </a:lnTo>
                      <a:cubicBezTo>
                        <a:pt x="237583" y="60927"/>
                        <a:pt x="248850" y="88835"/>
                        <a:pt x="265687" y="114122"/>
                      </a:cubicBezTo>
                      <a:lnTo>
                        <a:pt x="292036" y="146126"/>
                      </a:lnTo>
                      <a:lnTo>
                        <a:pt x="131018" y="308395"/>
                      </a:lnTo>
                      <a:lnTo>
                        <a:pt x="75238" y="240643"/>
                      </a:lnTo>
                      <a:cubicBezTo>
                        <a:pt x="41563" y="190070"/>
                        <a:pt x="19029" y="134253"/>
                        <a:pt x="7646" y="7666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49" name="任意形状 448">
                  <a:extLst>
                    <a:ext uri="{FF2B5EF4-FFF2-40B4-BE49-F238E27FC236}">
                      <a16:creationId xmlns:a16="http://schemas.microsoft.com/office/drawing/2014/main" id="{541C71BB-5B4A-E2A2-EF85-67BABEADE6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647662" y="4137853"/>
                  <a:ext cx="308119" cy="290778"/>
                </a:xfrm>
                <a:custGeom>
                  <a:avLst/>
                  <a:gdLst>
                    <a:gd name="csX0" fmla="*/ 0 w 308119"/>
                    <a:gd name="csY0" fmla="*/ 0 h 290778"/>
                    <a:gd name="csX1" fmla="*/ 75436 w 308119"/>
                    <a:gd name="csY1" fmla="*/ 6935 h 290778"/>
                    <a:gd name="csX2" fmla="*/ 239938 w 308119"/>
                    <a:gd name="csY2" fmla="*/ 73254 h 290778"/>
                    <a:gd name="csX3" fmla="*/ 308119 w 308119"/>
                    <a:gd name="csY3" fmla="*/ 128509 h 290778"/>
                    <a:gd name="csX4" fmla="*/ 147102 w 308119"/>
                    <a:gd name="csY4" fmla="*/ 290778 h 290778"/>
                    <a:gd name="csX5" fmla="*/ 114895 w 308119"/>
                    <a:gd name="csY5" fmla="*/ 264677 h 290778"/>
                    <a:gd name="csX6" fmla="*/ 32644 w 308119"/>
                    <a:gd name="csY6" fmla="*/ 231518 h 290778"/>
                    <a:gd name="csX7" fmla="*/ 0 w 308119"/>
                    <a:gd name="csY7" fmla="*/ 228517 h 290778"/>
                    <a:gd name="csX8" fmla="*/ 0 w 308119"/>
                    <a:gd name="csY8" fmla="*/ 0 h 29077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8119" h="290778">
                      <a:moveTo>
                        <a:pt x="0" y="0"/>
                      </a:moveTo>
                      <a:lnTo>
                        <a:pt x="75436" y="6935"/>
                      </a:lnTo>
                      <a:cubicBezTo>
                        <a:pt x="133115" y="17871"/>
                        <a:pt x="189105" y="39973"/>
                        <a:pt x="239938" y="73254"/>
                      </a:cubicBezTo>
                      <a:lnTo>
                        <a:pt x="308119" y="128509"/>
                      </a:lnTo>
                      <a:lnTo>
                        <a:pt x="147102" y="290778"/>
                      </a:lnTo>
                      <a:lnTo>
                        <a:pt x="114895" y="264677"/>
                      </a:lnTo>
                      <a:cubicBezTo>
                        <a:pt x="89478" y="248037"/>
                        <a:pt x="61483" y="236986"/>
                        <a:pt x="32644" y="231518"/>
                      </a:cubicBezTo>
                      <a:lnTo>
                        <a:pt x="0" y="228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cxnSp>
            <p:nvCxnSpPr>
              <p:cNvPr id="59" name="直线箭头连接符 58">
                <a:extLst>
                  <a:ext uri="{FF2B5EF4-FFF2-40B4-BE49-F238E27FC236}">
                    <a16:creationId xmlns:a16="http://schemas.microsoft.com/office/drawing/2014/main" id="{F51934E9-849F-86C3-3A13-4C5A4FBD1AFB}"/>
                  </a:ext>
                </a:extLst>
              </p:cNvPr>
              <p:cNvCxnSpPr>
                <a:cxnSpLocks/>
                <a:endCxn id="63" idx="5"/>
              </p:cNvCxnSpPr>
              <p:nvPr/>
            </p:nvCxnSpPr>
            <p:spPr>
              <a:xfrm flipV="1">
                <a:off x="9480114" y="4195976"/>
                <a:ext cx="113203" cy="1654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0" name="文本框 449">
              <a:extLst>
                <a:ext uri="{FF2B5EF4-FFF2-40B4-BE49-F238E27FC236}">
                  <a16:creationId xmlns:a16="http://schemas.microsoft.com/office/drawing/2014/main" id="{C1AA5F49-FD7C-E724-680C-33EA4143330F}"/>
                </a:ext>
              </a:extLst>
            </p:cNvPr>
            <p:cNvSpPr txBox="1"/>
            <p:nvPr/>
          </p:nvSpPr>
          <p:spPr>
            <a:xfrm>
              <a:off x="6702295" y="6156466"/>
              <a:ext cx="18849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Structural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Purity Score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0FDC6207-EE43-DC9D-4FFF-A809971F068F}"/>
                </a:ext>
              </a:extLst>
            </p:cNvPr>
            <p:cNvGrpSpPr/>
            <p:nvPr/>
          </p:nvGrpSpPr>
          <p:grpSpPr>
            <a:xfrm>
              <a:off x="4396039" y="6155578"/>
              <a:ext cx="288424" cy="288000"/>
              <a:chOff x="6404" y="7371"/>
              <a:chExt cx="681" cy="680"/>
            </a:xfrm>
          </p:grpSpPr>
          <p:sp>
            <p:nvSpPr>
              <p:cNvPr id="456" name="椭圆 455">
                <a:extLst>
                  <a:ext uri="{FF2B5EF4-FFF2-40B4-BE49-F238E27FC236}">
                    <a16:creationId xmlns:a16="http://schemas.microsoft.com/office/drawing/2014/main" id="{16509926-F9E8-A31F-10A5-318588303DB5}"/>
                  </a:ext>
                </a:extLst>
              </p:cNvPr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457" name="直接连接符 274">
                <a:extLst>
                  <a:ext uri="{FF2B5EF4-FFF2-40B4-BE49-F238E27FC236}">
                    <a16:creationId xmlns:a16="http://schemas.microsoft.com/office/drawing/2014/main" id="{78801C6E-6C67-3CF2-1EE2-0EFAFC78D677}"/>
                  </a:ext>
                </a:extLst>
              </p:cNvPr>
              <p:cNvCxnSpPr>
                <a:stCxn id="456" idx="0"/>
                <a:endCxn id="456" idx="4"/>
              </p:cNvCxnSpPr>
              <p:nvPr/>
            </p:nvCxnSpPr>
            <p:spPr>
              <a:xfrm>
                <a:off x="6745" y="7371"/>
                <a:ext cx="0" cy="6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59" name="直接连接符 275">
                <a:extLst>
                  <a:ext uri="{FF2B5EF4-FFF2-40B4-BE49-F238E27FC236}">
                    <a16:creationId xmlns:a16="http://schemas.microsoft.com/office/drawing/2014/main" id="{EF17916E-3366-9580-8796-48DC45F4E25C}"/>
                  </a:ext>
                </a:extLst>
              </p:cNvPr>
              <p:cNvCxnSpPr>
                <a:stCxn id="456" idx="6"/>
                <a:endCxn id="456" idx="2"/>
              </p:cNvCxnSpPr>
              <p:nvPr/>
            </p:nvCxnSpPr>
            <p:spPr>
              <a:xfrm flipH="1">
                <a:off x="6404" y="7711"/>
                <a:ext cx="68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组合 459">
              <a:extLst>
                <a:ext uri="{FF2B5EF4-FFF2-40B4-BE49-F238E27FC236}">
                  <a16:creationId xmlns:a16="http://schemas.microsoft.com/office/drawing/2014/main" id="{4F1C169D-EB49-589E-9FE1-C5A879A277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3078" y="6452785"/>
              <a:ext cx="432965" cy="435322"/>
              <a:chOff x="6324" y="5400"/>
              <a:chExt cx="1102" cy="1108"/>
            </a:xfrm>
          </p:grpSpPr>
          <p:sp>
            <p:nvSpPr>
              <p:cNvPr id="461" name="椭圆 460">
                <a:extLst>
                  <a:ext uri="{FF2B5EF4-FFF2-40B4-BE49-F238E27FC236}">
                    <a16:creationId xmlns:a16="http://schemas.microsoft.com/office/drawing/2014/main" id="{12B607B8-D836-FEE4-D103-EADF86AA895A}"/>
                  </a:ext>
                </a:extLst>
              </p:cNvPr>
              <p:cNvSpPr/>
              <p:nvPr/>
            </p:nvSpPr>
            <p:spPr>
              <a:xfrm>
                <a:off x="6690" y="5967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464" name="直接箭头连接符 91">
                <a:extLst>
                  <a:ext uri="{FF2B5EF4-FFF2-40B4-BE49-F238E27FC236}">
                    <a16:creationId xmlns:a16="http://schemas.microsoft.com/office/drawing/2014/main" id="{DAC11FF6-602B-149C-E937-9261EE2F9778}"/>
                  </a:ext>
                </a:extLst>
              </p:cNvPr>
              <p:cNvCxnSpPr/>
              <p:nvPr/>
            </p:nvCxnSpPr>
            <p:spPr>
              <a:xfrm flipV="1">
                <a:off x="6775" y="5400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65" name="直接箭头连接符 92">
                <a:extLst>
                  <a:ext uri="{FF2B5EF4-FFF2-40B4-BE49-F238E27FC236}">
                    <a16:creationId xmlns:a16="http://schemas.microsoft.com/office/drawing/2014/main" id="{BFDF97D1-738F-6112-D114-DCC5A16638DB}"/>
                  </a:ext>
                </a:extLst>
              </p:cNvPr>
              <p:cNvCxnSpPr/>
              <p:nvPr/>
            </p:nvCxnSpPr>
            <p:spPr>
              <a:xfrm rot="5400000" flipV="1">
                <a:off x="7143" y="5769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66" name="直接箭头连接符 93">
                <a:extLst>
                  <a:ext uri="{FF2B5EF4-FFF2-40B4-BE49-F238E27FC236}">
                    <a16:creationId xmlns:a16="http://schemas.microsoft.com/office/drawing/2014/main" id="{E845C5A3-5EEC-255D-311D-984358BF3670}"/>
                  </a:ext>
                </a:extLst>
              </p:cNvPr>
              <p:cNvCxnSpPr>
                <a:stCxn id="461" idx="3"/>
              </p:cNvCxnSpPr>
              <p:nvPr/>
            </p:nvCxnSpPr>
            <p:spPr>
              <a:xfrm flipH="1">
                <a:off x="6324" y="6112"/>
                <a:ext cx="391" cy="39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467" name="文本框 466">
              <a:extLst>
                <a:ext uri="{FF2B5EF4-FFF2-40B4-BE49-F238E27FC236}">
                  <a16:creationId xmlns:a16="http://schemas.microsoft.com/office/drawing/2014/main" id="{BCBD8723-EBAC-9BC3-6EC1-EB477CCF7800}"/>
                </a:ext>
              </a:extLst>
            </p:cNvPr>
            <p:cNvSpPr txBox="1"/>
            <p:nvPr/>
          </p:nvSpPr>
          <p:spPr>
            <a:xfrm>
              <a:off x="8079251" y="6495766"/>
              <a:ext cx="1966296" cy="3067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Orthogonality Constraint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3" name="直接箭头连接符 271">
              <a:extLst>
                <a:ext uri="{FF2B5EF4-FFF2-40B4-BE49-F238E27FC236}">
                  <a16:creationId xmlns:a16="http://schemas.microsoft.com/office/drawing/2014/main" id="{9FDB9F35-6F13-AECD-DD4A-049BA1C23860}"/>
                </a:ext>
              </a:extLst>
            </p:cNvPr>
            <p:cNvCxnSpPr>
              <a:cxnSpLocks/>
              <a:stCxn id="3" idx="3"/>
              <a:endCxn id="371" idx="2"/>
            </p:cNvCxnSpPr>
            <p:nvPr/>
          </p:nvCxnSpPr>
          <p:spPr>
            <a:xfrm>
              <a:off x="9789111" y="2688462"/>
              <a:ext cx="1792411" cy="3465667"/>
            </a:xfrm>
            <a:prstGeom prst="bentConnector3">
              <a:avLst>
                <a:gd name="adj1" fmla="val 25583"/>
              </a:avLst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A095938-872F-32AC-B38F-F118D1DD1398}"/>
                  </a:ext>
                </a:extLst>
              </p:cNvPr>
              <p:cNvSpPr txBox="1"/>
              <p:nvPr/>
            </p:nvSpPr>
            <p:spPr>
              <a:xfrm>
                <a:off x="6922289" y="5022060"/>
                <a:ext cx="4040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kumimoji="1" lang="e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" altLang="zh-CN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A095938-872F-32AC-B38F-F118D1DD1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9" y="5022060"/>
                <a:ext cx="404085" cy="215444"/>
              </a:xfrm>
              <a:prstGeom prst="rect">
                <a:avLst/>
              </a:prstGeom>
              <a:blipFill>
                <a:blip r:embed="rId11"/>
                <a:stretch>
                  <a:fillRect l="-15625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90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BA169-E63D-76E7-4B81-7707A12DA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文本框 486">
            <a:extLst>
              <a:ext uri="{FF2B5EF4-FFF2-40B4-BE49-F238E27FC236}">
                <a16:creationId xmlns:a16="http://schemas.microsoft.com/office/drawing/2014/main" id="{94F403AA-E118-CA77-4B98-01F834711029}"/>
              </a:ext>
            </a:extLst>
          </p:cNvPr>
          <p:cNvSpPr txBox="1"/>
          <p:nvPr/>
        </p:nvSpPr>
        <p:spPr>
          <a:xfrm>
            <a:off x="12284400" y="100867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94504B6-3B76-EF8D-00ED-EBF9415336AF}"/>
              </a:ext>
            </a:extLst>
          </p:cNvPr>
          <p:cNvGrpSpPr/>
          <p:nvPr/>
        </p:nvGrpSpPr>
        <p:grpSpPr>
          <a:xfrm>
            <a:off x="28577" y="994310"/>
            <a:ext cx="12999497" cy="6510380"/>
            <a:chOff x="28577" y="994310"/>
            <a:chExt cx="12999497" cy="651038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8DB778F-0B08-015F-4A23-5D09ED58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8572" y="5072364"/>
              <a:ext cx="786240" cy="6552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EB16899-011D-E4E8-7A7A-35C78CB8A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4007" y="1447419"/>
              <a:ext cx="785698" cy="65474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AC09574-AC6A-18F6-40AF-29C224EE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9203" y="1847440"/>
              <a:ext cx="402404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7B01316-4C32-0CF5-6F14-A01523FD8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9205" y="4426120"/>
              <a:ext cx="402403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BCA0326-4692-7D87-1C16-E44A81B132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577" y="3062962"/>
              <a:ext cx="471499" cy="1221565"/>
              <a:chOff x="313659" y="1501348"/>
              <a:chExt cx="744034" cy="192765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529B783B-1FC4-61D5-0724-6386307C1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659" y="1501348"/>
                <a:ext cx="635000" cy="1828800"/>
              </a:xfrm>
              <a:prstGeom prst="rect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789B8575-5EC3-1D38-2E45-24235FCFE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176" y="1550774"/>
                <a:ext cx="635000" cy="1828800"/>
              </a:xfrm>
              <a:prstGeom prst="rect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8F4F7E11-4FF8-C5DA-DB30-041DF1A9F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693" y="1600200"/>
                <a:ext cx="635000" cy="1828800"/>
              </a:xfrm>
              <a:prstGeom prst="rect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CEB9344-0D23-13E5-9B3B-619C6C5CFFF3}"/>
                </a:ext>
              </a:extLst>
            </p:cNvPr>
            <p:cNvSpPr txBox="1"/>
            <p:nvPr/>
          </p:nvSpPr>
          <p:spPr>
            <a:xfrm>
              <a:off x="1064725" y="1453873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29B5B01-A591-4C7D-522B-565344D3EE68}"/>
                </a:ext>
              </a:extLst>
            </p:cNvPr>
            <p:cNvSpPr txBox="1"/>
            <p:nvPr/>
          </p:nvSpPr>
          <p:spPr>
            <a:xfrm>
              <a:off x="1002168" y="5727565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2D29DB48-90DF-35B3-66E6-4759BF6B530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85190" y="2047506"/>
              <a:ext cx="906580" cy="755484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0"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7D08D414-6D0C-50F6-F88B-96E69AA5E37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85190" y="4621762"/>
              <a:ext cx="906580" cy="755484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0"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OTRB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F9CCCCCF-F0D1-1301-CBBD-05E65CD25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6264" y="5901757"/>
              <a:ext cx="755484" cy="5450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20F09BD3-18A5-9BEE-8B64-307599AF1C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05589" y="2019703"/>
              <a:ext cx="528277" cy="307777"/>
              <a:chOff x="8974613" y="3898932"/>
              <a:chExt cx="972498" cy="566583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C55ACE69-4C6D-DAE5-95D8-E2275B58AEA6}"/>
                  </a:ext>
                </a:extLst>
              </p:cNvPr>
              <p:cNvGrpSpPr/>
              <p:nvPr/>
            </p:nvGrpSpPr>
            <p:grpSpPr>
              <a:xfrm>
                <a:off x="8974613" y="3898932"/>
                <a:ext cx="972498" cy="566583"/>
                <a:chOff x="8974613" y="3898932"/>
                <a:chExt cx="972498" cy="566583"/>
              </a:xfrm>
            </p:grpSpPr>
            <p:sp>
              <p:nvSpPr>
                <p:cNvPr id="158" name="任意形状 157">
                  <a:extLst>
                    <a:ext uri="{FF2B5EF4-FFF2-40B4-BE49-F238E27FC236}">
                      <a16:creationId xmlns:a16="http://schemas.microsoft.com/office/drawing/2014/main" id="{FFC14B51-29EF-86C3-B37A-46C89F85CA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040798" y="4300116"/>
                  <a:ext cx="164100" cy="166013"/>
                </a:xfrm>
                <a:custGeom>
                  <a:avLst/>
                  <a:gdLst>
                    <a:gd name="csX0" fmla="*/ 0 w 164100"/>
                    <a:gd name="csY0" fmla="*/ 162269 h 166013"/>
                    <a:gd name="csX1" fmla="*/ 161018 w 164100"/>
                    <a:gd name="csY1" fmla="*/ 0 h 166013"/>
                    <a:gd name="csX2" fmla="*/ 164100 w 164100"/>
                    <a:gd name="csY2" fmla="*/ 3743 h 166013"/>
                    <a:gd name="csX3" fmla="*/ 3083 w 164100"/>
                    <a:gd name="csY3" fmla="*/ 166013 h 166013"/>
                    <a:gd name="csX4" fmla="*/ 0 w 164100"/>
                    <a:gd name="csY4" fmla="*/ 162269 h 1660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100" h="166013">
                      <a:moveTo>
                        <a:pt x="0" y="162269"/>
                      </a:moveTo>
                      <a:lnTo>
                        <a:pt x="161018" y="0"/>
                      </a:lnTo>
                      <a:lnTo>
                        <a:pt x="164100" y="3743"/>
                      </a:lnTo>
                      <a:lnTo>
                        <a:pt x="3083" y="166013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59" name="任意形状 158">
                  <a:extLst>
                    <a:ext uri="{FF2B5EF4-FFF2-40B4-BE49-F238E27FC236}">
                      <a16:creationId xmlns:a16="http://schemas.microsoft.com/office/drawing/2014/main" id="{21A84785-F21C-19BD-DCB5-337830AF60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725770" y="4300462"/>
                  <a:ext cx="164785" cy="165322"/>
                </a:xfrm>
                <a:custGeom>
                  <a:avLst/>
                  <a:gdLst>
                    <a:gd name="csX0" fmla="*/ 0 w 164785"/>
                    <a:gd name="csY0" fmla="*/ 162269 h 165322"/>
                    <a:gd name="csX1" fmla="*/ 161017 w 164785"/>
                    <a:gd name="csY1" fmla="*/ 0 h 165322"/>
                    <a:gd name="csX2" fmla="*/ 164785 w 164785"/>
                    <a:gd name="csY2" fmla="*/ 3053 h 165322"/>
                    <a:gd name="csX3" fmla="*/ 3767 w 164785"/>
                    <a:gd name="csY3" fmla="*/ 165322 h 165322"/>
                    <a:gd name="csX4" fmla="*/ 0 w 164785"/>
                    <a:gd name="csY4" fmla="*/ 162269 h 165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785" h="165322">
                      <a:moveTo>
                        <a:pt x="0" y="162269"/>
                      </a:moveTo>
                      <a:lnTo>
                        <a:pt x="161017" y="0"/>
                      </a:lnTo>
                      <a:lnTo>
                        <a:pt x="164785" y="3053"/>
                      </a:lnTo>
                      <a:lnTo>
                        <a:pt x="3767" y="165322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0" name="任意形状 159">
                  <a:extLst>
                    <a:ext uri="{FF2B5EF4-FFF2-40B4-BE49-F238E27FC236}">
                      <a16:creationId xmlns:a16="http://schemas.microsoft.com/office/drawing/2014/main" id="{F1A316E7-212B-3A5F-DB04-0E2AB61F75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217247" y="3896626"/>
                  <a:ext cx="288814" cy="305704"/>
                </a:xfrm>
                <a:custGeom>
                  <a:avLst/>
                  <a:gdLst>
                    <a:gd name="csX0" fmla="*/ 126545 w 288814"/>
                    <a:gd name="csY0" fmla="*/ 0 h 305704"/>
                    <a:gd name="csX1" fmla="*/ 288814 w 288814"/>
                    <a:gd name="csY1" fmla="*/ 161018 h 305704"/>
                    <a:gd name="csX2" fmla="*/ 264679 w 288814"/>
                    <a:gd name="csY2" fmla="*/ 190799 h 305704"/>
                    <a:gd name="csX3" fmla="*/ 231520 w 288814"/>
                    <a:gd name="csY3" fmla="*/ 273050 h 305704"/>
                    <a:gd name="csX4" fmla="*/ 228518 w 288814"/>
                    <a:gd name="csY4" fmla="*/ 305703 h 305704"/>
                    <a:gd name="csX5" fmla="*/ 0 w 288814"/>
                    <a:gd name="csY5" fmla="*/ 305704 h 305704"/>
                    <a:gd name="csX6" fmla="*/ 6936 w 288814"/>
                    <a:gd name="csY6" fmla="*/ 230258 h 305704"/>
                    <a:gd name="csX7" fmla="*/ 73256 w 288814"/>
                    <a:gd name="csY7" fmla="*/ 65756 h 305704"/>
                    <a:gd name="csX8" fmla="*/ 126545 w 288814"/>
                    <a:gd name="csY8" fmla="*/ 0 h 30570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88814" h="305704">
                      <a:moveTo>
                        <a:pt x="126545" y="0"/>
                      </a:moveTo>
                      <a:lnTo>
                        <a:pt x="288814" y="161018"/>
                      </a:lnTo>
                      <a:lnTo>
                        <a:pt x="264679" y="190799"/>
                      </a:lnTo>
                      <a:cubicBezTo>
                        <a:pt x="248039" y="216215"/>
                        <a:pt x="236988" y="244210"/>
                        <a:pt x="231520" y="273050"/>
                      </a:cubicBezTo>
                      <a:lnTo>
                        <a:pt x="228518" y="305703"/>
                      </a:lnTo>
                      <a:lnTo>
                        <a:pt x="0" y="305704"/>
                      </a:lnTo>
                      <a:lnTo>
                        <a:pt x="6936" y="230258"/>
                      </a:lnTo>
                      <a:cubicBezTo>
                        <a:pt x="17873" y="172578"/>
                        <a:pt x="39975" y="116588"/>
                        <a:pt x="73256" y="65756"/>
                      </a:cubicBezTo>
                      <a:lnTo>
                        <a:pt x="12654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1" name="任意形状 160">
                  <a:extLst>
                    <a:ext uri="{FF2B5EF4-FFF2-40B4-BE49-F238E27FC236}">
                      <a16:creationId xmlns:a16="http://schemas.microsoft.com/office/drawing/2014/main" id="{D026CF46-8147-D5C5-ABD2-47CB51E4E7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422782" y="3906445"/>
                  <a:ext cx="300813" cy="285787"/>
                </a:xfrm>
                <a:custGeom>
                  <a:avLst/>
                  <a:gdLst>
                    <a:gd name="csX0" fmla="*/ 0 w 300813"/>
                    <a:gd name="csY0" fmla="*/ 124769 h 285787"/>
                    <a:gd name="csX1" fmla="*/ 60160 w 300813"/>
                    <a:gd name="csY1" fmla="*/ 75238 h 285787"/>
                    <a:gd name="csX2" fmla="*/ 224144 w 300813"/>
                    <a:gd name="csY2" fmla="*/ 7647 h 285787"/>
                    <a:gd name="csX3" fmla="*/ 300813 w 300813"/>
                    <a:gd name="csY3" fmla="*/ 0 h 285787"/>
                    <a:gd name="csX4" fmla="*/ 300813 w 300813"/>
                    <a:gd name="csY4" fmla="*/ 228686 h 285787"/>
                    <a:gd name="csX5" fmla="*/ 268673 w 300813"/>
                    <a:gd name="csY5" fmla="*/ 231892 h 285787"/>
                    <a:gd name="csX6" fmla="*/ 186681 w 300813"/>
                    <a:gd name="csY6" fmla="*/ 265687 h 285787"/>
                    <a:gd name="csX7" fmla="*/ 162269 w 300813"/>
                    <a:gd name="csY7" fmla="*/ 285787 h 285787"/>
                    <a:gd name="csX8" fmla="*/ 0 w 300813"/>
                    <a:gd name="csY8" fmla="*/ 124769 h 28578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0813" h="285787">
                      <a:moveTo>
                        <a:pt x="0" y="124769"/>
                      </a:moveTo>
                      <a:lnTo>
                        <a:pt x="60160" y="75238"/>
                      </a:lnTo>
                      <a:cubicBezTo>
                        <a:pt x="110734" y="41564"/>
                        <a:pt x="166551" y="19029"/>
                        <a:pt x="224144" y="7647"/>
                      </a:cubicBezTo>
                      <a:lnTo>
                        <a:pt x="300813" y="0"/>
                      </a:lnTo>
                      <a:lnTo>
                        <a:pt x="300813" y="228686"/>
                      </a:lnTo>
                      <a:lnTo>
                        <a:pt x="268673" y="231892"/>
                      </a:lnTo>
                      <a:cubicBezTo>
                        <a:pt x="239877" y="237583"/>
                        <a:pt x="211968" y="248851"/>
                        <a:pt x="186681" y="265687"/>
                      </a:cubicBezTo>
                      <a:lnTo>
                        <a:pt x="162269" y="285787"/>
                      </a:lnTo>
                      <a:lnTo>
                        <a:pt x="0" y="124769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2" name="任意形状 161">
                  <a:extLst>
                    <a:ext uri="{FF2B5EF4-FFF2-40B4-BE49-F238E27FC236}">
                      <a16:creationId xmlns:a16="http://schemas.microsoft.com/office/drawing/2014/main" id="{B102F581-6949-24B8-1771-B6C3F9D278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8982793" y="4128550"/>
                  <a:ext cx="292036" cy="308395"/>
                </a:xfrm>
                <a:custGeom>
                  <a:avLst/>
                  <a:gdLst>
                    <a:gd name="csX0" fmla="*/ 0 w 292036"/>
                    <a:gd name="csY0" fmla="*/ 1 h 308395"/>
                    <a:gd name="csX1" fmla="*/ 228687 w 292036"/>
                    <a:gd name="csY1" fmla="*/ 0 h 308395"/>
                    <a:gd name="csX2" fmla="*/ 231892 w 292036"/>
                    <a:gd name="csY2" fmla="*/ 32130 h 308395"/>
                    <a:gd name="csX3" fmla="*/ 265687 w 292036"/>
                    <a:gd name="csY3" fmla="*/ 114122 h 308395"/>
                    <a:gd name="csX4" fmla="*/ 292036 w 292036"/>
                    <a:gd name="csY4" fmla="*/ 146126 h 308395"/>
                    <a:gd name="csX5" fmla="*/ 131018 w 292036"/>
                    <a:gd name="csY5" fmla="*/ 308395 h 308395"/>
                    <a:gd name="csX6" fmla="*/ 75238 w 292036"/>
                    <a:gd name="csY6" fmla="*/ 240643 h 308395"/>
                    <a:gd name="csX7" fmla="*/ 7646 w 292036"/>
                    <a:gd name="csY7" fmla="*/ 76660 h 308395"/>
                    <a:gd name="csX8" fmla="*/ 0 w 292036"/>
                    <a:gd name="csY8" fmla="*/ 1 h 308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92036" h="308395">
                      <a:moveTo>
                        <a:pt x="0" y="1"/>
                      </a:moveTo>
                      <a:lnTo>
                        <a:pt x="228687" y="0"/>
                      </a:lnTo>
                      <a:lnTo>
                        <a:pt x="231892" y="32130"/>
                      </a:lnTo>
                      <a:cubicBezTo>
                        <a:pt x="237583" y="60927"/>
                        <a:pt x="248850" y="88835"/>
                        <a:pt x="265687" y="114122"/>
                      </a:cubicBezTo>
                      <a:lnTo>
                        <a:pt x="292036" y="146126"/>
                      </a:lnTo>
                      <a:lnTo>
                        <a:pt x="131018" y="308395"/>
                      </a:lnTo>
                      <a:lnTo>
                        <a:pt x="75238" y="240643"/>
                      </a:lnTo>
                      <a:cubicBezTo>
                        <a:pt x="41563" y="190070"/>
                        <a:pt x="19029" y="134253"/>
                        <a:pt x="7646" y="7666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3" name="任意形状 162">
                  <a:extLst>
                    <a:ext uri="{FF2B5EF4-FFF2-40B4-BE49-F238E27FC236}">
                      <a16:creationId xmlns:a16="http://schemas.microsoft.com/office/drawing/2014/main" id="{CD918FC1-2FC9-8792-33F6-E8989D79E0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647662" y="4137853"/>
                  <a:ext cx="308119" cy="290778"/>
                </a:xfrm>
                <a:custGeom>
                  <a:avLst/>
                  <a:gdLst>
                    <a:gd name="csX0" fmla="*/ 0 w 308119"/>
                    <a:gd name="csY0" fmla="*/ 0 h 290778"/>
                    <a:gd name="csX1" fmla="*/ 75436 w 308119"/>
                    <a:gd name="csY1" fmla="*/ 6935 h 290778"/>
                    <a:gd name="csX2" fmla="*/ 239938 w 308119"/>
                    <a:gd name="csY2" fmla="*/ 73254 h 290778"/>
                    <a:gd name="csX3" fmla="*/ 308119 w 308119"/>
                    <a:gd name="csY3" fmla="*/ 128509 h 290778"/>
                    <a:gd name="csX4" fmla="*/ 147102 w 308119"/>
                    <a:gd name="csY4" fmla="*/ 290778 h 290778"/>
                    <a:gd name="csX5" fmla="*/ 114895 w 308119"/>
                    <a:gd name="csY5" fmla="*/ 264677 h 290778"/>
                    <a:gd name="csX6" fmla="*/ 32644 w 308119"/>
                    <a:gd name="csY6" fmla="*/ 231518 h 290778"/>
                    <a:gd name="csX7" fmla="*/ 0 w 308119"/>
                    <a:gd name="csY7" fmla="*/ 228517 h 290778"/>
                    <a:gd name="csX8" fmla="*/ 0 w 308119"/>
                    <a:gd name="csY8" fmla="*/ 0 h 29077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8119" h="290778">
                      <a:moveTo>
                        <a:pt x="0" y="0"/>
                      </a:moveTo>
                      <a:lnTo>
                        <a:pt x="75436" y="6935"/>
                      </a:lnTo>
                      <a:cubicBezTo>
                        <a:pt x="133115" y="17871"/>
                        <a:pt x="189105" y="39973"/>
                        <a:pt x="239938" y="73254"/>
                      </a:cubicBezTo>
                      <a:lnTo>
                        <a:pt x="308119" y="128509"/>
                      </a:lnTo>
                      <a:lnTo>
                        <a:pt x="147102" y="290778"/>
                      </a:lnTo>
                      <a:lnTo>
                        <a:pt x="114895" y="264677"/>
                      </a:lnTo>
                      <a:cubicBezTo>
                        <a:pt x="89478" y="248037"/>
                        <a:pt x="61483" y="236986"/>
                        <a:pt x="32644" y="231518"/>
                      </a:cubicBezTo>
                      <a:lnTo>
                        <a:pt x="0" y="228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cxnSp>
            <p:nvCxnSpPr>
              <p:cNvPr id="164" name="直线箭头连接符 163">
                <a:extLst>
                  <a:ext uri="{FF2B5EF4-FFF2-40B4-BE49-F238E27FC236}">
                    <a16:creationId xmlns:a16="http://schemas.microsoft.com/office/drawing/2014/main" id="{FC05ABFA-B5BE-FED0-A668-8CB97BF97A87}"/>
                  </a:ext>
                </a:extLst>
              </p:cNvPr>
              <p:cNvCxnSpPr>
                <a:cxnSpLocks/>
                <a:endCxn id="161" idx="5"/>
              </p:cNvCxnSpPr>
              <p:nvPr/>
            </p:nvCxnSpPr>
            <p:spPr>
              <a:xfrm flipV="1">
                <a:off x="9480114" y="4195976"/>
                <a:ext cx="113203" cy="1654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决策 166">
              <a:extLst>
                <a:ext uri="{FF2B5EF4-FFF2-40B4-BE49-F238E27FC236}">
                  <a16:creationId xmlns:a16="http://schemas.microsoft.com/office/drawing/2014/main" id="{96900EF2-BACE-9E79-3AC3-363EED24D117}"/>
                </a:ext>
              </a:extLst>
            </p:cNvPr>
            <p:cNvSpPr/>
            <p:nvPr/>
          </p:nvSpPr>
          <p:spPr>
            <a:xfrm>
              <a:off x="4135132" y="3298255"/>
              <a:ext cx="1784689" cy="759612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2400" cap="flat" cmpd="dbl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: 圆角 10">
              <a:extLst>
                <a:ext uri="{FF2B5EF4-FFF2-40B4-BE49-F238E27FC236}">
                  <a16:creationId xmlns:a16="http://schemas.microsoft.com/office/drawing/2014/main" id="{7662306A-F304-6085-F0C6-EA4E96B3B70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814724" y="4826899"/>
              <a:ext cx="173024" cy="35907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: 圆角 10">
              <a:extLst>
                <a:ext uri="{FF2B5EF4-FFF2-40B4-BE49-F238E27FC236}">
                  <a16:creationId xmlns:a16="http://schemas.microsoft.com/office/drawing/2014/main" id="{DA454BD7-E451-FB0D-00B4-F986070EC29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80432" y="4821945"/>
              <a:ext cx="173471" cy="360000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DCDCE029-F64C-B40E-B5C9-3552CBD4F7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76314" y="4850286"/>
              <a:ext cx="288000" cy="288000"/>
              <a:chOff x="4195" y="10163"/>
              <a:chExt cx="566" cy="566"/>
            </a:xfrm>
          </p:grpSpPr>
          <p:sp>
            <p:nvSpPr>
              <p:cNvPr id="202" name="Google Shape;3276;p52">
                <a:extLst>
                  <a:ext uri="{FF2B5EF4-FFF2-40B4-BE49-F238E27FC236}">
                    <a16:creationId xmlns:a16="http://schemas.microsoft.com/office/drawing/2014/main" id="{C22C556F-452C-373F-2A37-AD83882B1653}"/>
                  </a:ext>
                </a:extLst>
              </p:cNvPr>
              <p:cNvSpPr/>
              <p:nvPr/>
            </p:nvSpPr>
            <p:spPr>
              <a:xfrm flipH="1">
                <a:off x="4195" y="10163"/>
                <a:ext cx="567" cy="567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8" tIns="121898" rIns="121898" bIns="121898" anchor="ctr" anchorCtr="0">
                <a:noAutofit/>
              </a:bodyPr>
              <a:lstStyle/>
              <a:p>
                <a:pPr algn="ctr"/>
                <a:endParaRPr sz="18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3" name="Google Shape;3277;p52">
                <a:extLst>
                  <a:ext uri="{FF2B5EF4-FFF2-40B4-BE49-F238E27FC236}">
                    <a16:creationId xmlns:a16="http://schemas.microsoft.com/office/drawing/2014/main" id="{80F08FB8-4737-E5C6-6C3E-49A7B9C162FB}"/>
                  </a:ext>
                </a:extLst>
              </p:cNvPr>
              <p:cNvSpPr/>
              <p:nvPr/>
            </p:nvSpPr>
            <p:spPr>
              <a:xfrm flipH="1">
                <a:off x="4195" y="10328"/>
                <a:ext cx="556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9028" extrusionOk="0">
                    <a:moveTo>
                      <a:pt x="0" y="3089"/>
                    </a:moveTo>
                    <a:cubicBezTo>
                      <a:pt x="1222" y="2614"/>
                      <a:pt x="4819" y="-712"/>
                      <a:pt x="7331" y="238"/>
                    </a:cubicBezTo>
                    <a:cubicBezTo>
                      <a:pt x="9843" y="1188"/>
                      <a:pt x="12830" y="7841"/>
                      <a:pt x="15070" y="8791"/>
                    </a:cubicBezTo>
                    <a:cubicBezTo>
                      <a:pt x="17310" y="9741"/>
                      <a:pt x="19822" y="6415"/>
                      <a:pt x="20772" y="5940"/>
                    </a:cubicBezTo>
                  </a:path>
                </a:pathLst>
              </a:cu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11" name="圆角矩形 393">
              <a:extLst>
                <a:ext uri="{FF2B5EF4-FFF2-40B4-BE49-F238E27FC236}">
                  <a16:creationId xmlns:a16="http://schemas.microsoft.com/office/drawing/2014/main" id="{0F806BBC-5F76-90E4-1542-5D9AE3296E7B}"/>
                </a:ext>
              </a:extLst>
            </p:cNvPr>
            <p:cNvSpPr/>
            <p:nvPr/>
          </p:nvSpPr>
          <p:spPr>
            <a:xfrm>
              <a:off x="1109291" y="3369072"/>
              <a:ext cx="1215289" cy="6719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Hard-Wired Splitter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71">
              <a:extLst>
                <a:ext uri="{FF2B5EF4-FFF2-40B4-BE49-F238E27FC236}">
                  <a16:creationId xmlns:a16="http://schemas.microsoft.com/office/drawing/2014/main" id="{8F3F42BC-0C6F-4B07-67D2-260FD122E041}"/>
                </a:ext>
              </a:extLst>
            </p:cNvPr>
            <p:cNvCxnSpPr>
              <a:cxnSpLocks/>
              <a:stCxn id="18" idx="3"/>
              <a:endCxn id="211" idx="1"/>
            </p:cNvCxnSpPr>
            <p:nvPr/>
          </p:nvCxnSpPr>
          <p:spPr>
            <a:xfrm>
              <a:off x="500076" y="3705066"/>
              <a:ext cx="60921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箭头连接符 271">
              <a:extLst>
                <a:ext uri="{FF2B5EF4-FFF2-40B4-BE49-F238E27FC236}">
                  <a16:creationId xmlns:a16="http://schemas.microsoft.com/office/drawing/2014/main" id="{6628F2C5-A503-A872-75C9-ECA9E066559B}"/>
                </a:ext>
              </a:extLst>
            </p:cNvPr>
            <p:cNvCxnSpPr>
              <a:cxnSpLocks/>
              <a:stCxn id="211" idx="0"/>
              <a:endCxn id="13" idx="2"/>
            </p:cNvCxnSpPr>
            <p:nvPr/>
          </p:nvCxnSpPr>
          <p:spPr>
            <a:xfrm flipV="1">
              <a:off x="1716935" y="3006363"/>
              <a:ext cx="3470" cy="36270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箭头连接符 271">
              <a:extLst>
                <a:ext uri="{FF2B5EF4-FFF2-40B4-BE49-F238E27FC236}">
                  <a16:creationId xmlns:a16="http://schemas.microsoft.com/office/drawing/2014/main" id="{0A069A99-CCA8-4694-5CBB-0E354523AA86}"/>
                </a:ext>
              </a:extLst>
            </p:cNvPr>
            <p:cNvCxnSpPr>
              <a:cxnSpLocks/>
              <a:stCxn id="211" idx="2"/>
              <a:endCxn id="15" idx="0"/>
            </p:cNvCxnSpPr>
            <p:nvPr/>
          </p:nvCxnSpPr>
          <p:spPr>
            <a:xfrm>
              <a:off x="1716936" y="4041058"/>
              <a:ext cx="3471" cy="38506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71">
              <a:extLst>
                <a:ext uri="{FF2B5EF4-FFF2-40B4-BE49-F238E27FC236}">
                  <a16:creationId xmlns:a16="http://schemas.microsoft.com/office/drawing/2014/main" id="{084B3CD3-A71B-26DF-AB96-ECDB18F85A92}"/>
                </a:ext>
              </a:extLst>
            </p:cNvPr>
            <p:cNvCxnSpPr>
              <a:cxnSpLocks/>
            </p:cNvCxnSpPr>
            <p:nvPr/>
          </p:nvCxnSpPr>
          <p:spPr>
            <a:xfrm>
              <a:off x="1933964" y="2426901"/>
              <a:ext cx="718500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71">
              <a:extLst>
                <a:ext uri="{FF2B5EF4-FFF2-40B4-BE49-F238E27FC236}">
                  <a16:creationId xmlns:a16="http://schemas.microsoft.com/office/drawing/2014/main" id="{7AD6BB10-C5E0-9ECB-764B-9BC13C6045B7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921608" y="5005581"/>
              <a:ext cx="730857" cy="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连接符: 肘形 55">
              <a:extLst>
                <a:ext uri="{FF2B5EF4-FFF2-40B4-BE49-F238E27FC236}">
                  <a16:creationId xmlns:a16="http://schemas.microsoft.com/office/drawing/2014/main" id="{49E82854-0595-C723-A78C-6D44F75149F9}"/>
                </a:ext>
              </a:extLst>
            </p:cNvPr>
            <p:cNvCxnSpPr>
              <a:cxnSpLocks/>
              <a:endCxn id="202" idx="0"/>
            </p:cNvCxnSpPr>
            <p:nvPr/>
          </p:nvCxnSpPr>
          <p:spPr>
            <a:xfrm rot="16200000" flipH="1">
              <a:off x="5587347" y="4117064"/>
              <a:ext cx="1161057" cy="305387"/>
            </a:xfrm>
            <a:prstGeom prst="bentConnector3">
              <a:avLst>
                <a:gd name="adj1" fmla="val -20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7FE69493-8E39-7B35-8367-5C44CF5232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8747" y="3545720"/>
              <a:ext cx="287867" cy="287867"/>
              <a:chOff x="8901" y="2905"/>
              <a:chExt cx="340" cy="340"/>
            </a:xfrm>
          </p:grpSpPr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93D2DC83-17CA-3177-87ED-0A6298137865}"/>
                  </a:ext>
                </a:extLst>
              </p:cNvPr>
              <p:cNvSpPr/>
              <p:nvPr/>
            </p:nvSpPr>
            <p:spPr>
              <a:xfrm>
                <a:off x="8901" y="2905"/>
                <a:ext cx="340" cy="34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"/>
                  <a:t>=</a:t>
                </a:r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02C2356E-0898-7E71-2D22-2A00001DAD7E}"/>
                  </a:ext>
                </a:extLst>
              </p:cNvPr>
              <p:cNvSpPr/>
              <p:nvPr/>
            </p:nvSpPr>
            <p:spPr>
              <a:xfrm>
                <a:off x="9044" y="304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</p:grpSp>
        <p:cxnSp>
          <p:nvCxnSpPr>
            <p:cNvPr id="236" name="直接箭头连接符 271">
              <a:extLst>
                <a:ext uri="{FF2B5EF4-FFF2-40B4-BE49-F238E27FC236}">
                  <a16:creationId xmlns:a16="http://schemas.microsoft.com/office/drawing/2014/main" id="{7B719B11-6594-089F-32AA-3729CFA52887}"/>
                </a:ext>
              </a:extLst>
            </p:cNvPr>
            <p:cNvCxnSpPr>
              <a:cxnSpLocks/>
            </p:cNvCxnSpPr>
            <p:nvPr/>
          </p:nvCxnSpPr>
          <p:spPr>
            <a:xfrm>
              <a:off x="3132680" y="2890895"/>
              <a:ext cx="0" cy="654822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71">
              <a:extLst>
                <a:ext uri="{FF2B5EF4-FFF2-40B4-BE49-F238E27FC236}">
                  <a16:creationId xmlns:a16="http://schemas.microsoft.com/office/drawing/2014/main" id="{1D960231-B981-958F-3ED5-610F85F39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8970" y="3689229"/>
              <a:ext cx="763012" cy="42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圆角矩形 241">
              <a:extLst>
                <a:ext uri="{FF2B5EF4-FFF2-40B4-BE49-F238E27FC236}">
                  <a16:creationId xmlns:a16="http://schemas.microsoft.com/office/drawing/2014/main" id="{941CD91D-75FA-7839-8109-A17D9D938C08}"/>
                </a:ext>
              </a:extLst>
            </p:cNvPr>
            <p:cNvSpPr/>
            <p:nvPr/>
          </p:nvSpPr>
          <p:spPr>
            <a:xfrm>
              <a:off x="4673863" y="1927106"/>
              <a:ext cx="1196878" cy="4929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Structure Calculator</a:t>
              </a:r>
              <a:endParaRPr kumimoji="1" lang="zh-CN" altLang="en-US" sz="1400" b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43" name="直接箭头连接符 271">
              <a:extLst>
                <a:ext uri="{FF2B5EF4-FFF2-40B4-BE49-F238E27FC236}">
                  <a16:creationId xmlns:a16="http://schemas.microsoft.com/office/drawing/2014/main" id="{D1F9CC11-CC66-2EFE-102E-1EF9C7015D5A}"/>
                </a:ext>
              </a:extLst>
            </p:cNvPr>
            <p:cNvCxnSpPr>
              <a:cxnSpLocks/>
              <a:endCxn id="242" idx="1"/>
            </p:cNvCxnSpPr>
            <p:nvPr/>
          </p:nvCxnSpPr>
          <p:spPr>
            <a:xfrm>
              <a:off x="3619987" y="2173592"/>
              <a:ext cx="105387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71">
              <a:extLst>
                <a:ext uri="{FF2B5EF4-FFF2-40B4-BE49-F238E27FC236}">
                  <a16:creationId xmlns:a16="http://schemas.microsoft.com/office/drawing/2014/main" id="{8D102B13-7E5E-EBCF-52C2-3121F5283B50}"/>
                </a:ext>
              </a:extLst>
            </p:cNvPr>
            <p:cNvCxnSpPr>
              <a:cxnSpLocks/>
              <a:stCxn id="242" idx="3"/>
            </p:cNvCxnSpPr>
            <p:nvPr/>
          </p:nvCxnSpPr>
          <p:spPr>
            <a:xfrm>
              <a:off x="5870741" y="2173592"/>
              <a:ext cx="30890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矩形: 圆角 13">
              <a:extLst>
                <a:ext uri="{FF2B5EF4-FFF2-40B4-BE49-F238E27FC236}">
                  <a16:creationId xmlns:a16="http://schemas.microsoft.com/office/drawing/2014/main" id="{34F605EE-E91E-601C-1D8E-2B5341EA6614}"/>
                </a:ext>
              </a:extLst>
            </p:cNvPr>
            <p:cNvSpPr/>
            <p:nvPr/>
          </p:nvSpPr>
          <p:spPr>
            <a:xfrm>
              <a:off x="4710934" y="4750536"/>
              <a:ext cx="627764" cy="495645"/>
            </a:xfrm>
            <a:prstGeom prst="roundRect">
              <a:avLst>
                <a:gd name="adj" fmla="val 3432"/>
              </a:avLst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04" name="直接箭头连接符 271">
              <a:extLst>
                <a:ext uri="{FF2B5EF4-FFF2-40B4-BE49-F238E27FC236}">
                  <a16:creationId xmlns:a16="http://schemas.microsoft.com/office/drawing/2014/main" id="{98352E1F-84F8-A23D-DDEF-216676891FB3}"/>
                </a:ext>
              </a:extLst>
            </p:cNvPr>
            <p:cNvCxnSpPr>
              <a:cxnSpLocks/>
            </p:cNvCxnSpPr>
            <p:nvPr/>
          </p:nvCxnSpPr>
          <p:spPr>
            <a:xfrm>
              <a:off x="3619988" y="2672727"/>
              <a:ext cx="1318093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箭头连接符 271">
              <a:extLst>
                <a:ext uri="{FF2B5EF4-FFF2-40B4-BE49-F238E27FC236}">
                  <a16:creationId xmlns:a16="http://schemas.microsoft.com/office/drawing/2014/main" id="{CE863294-157D-C3F0-AA08-C595FC64F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0012" y="4998359"/>
              <a:ext cx="1066209" cy="6799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箭头连接符 271">
              <a:extLst>
                <a:ext uri="{FF2B5EF4-FFF2-40B4-BE49-F238E27FC236}">
                  <a16:creationId xmlns:a16="http://schemas.microsoft.com/office/drawing/2014/main" id="{8EFED89E-E5A3-15C9-4F8F-1FED660E7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816" y="4146761"/>
              <a:ext cx="0" cy="554347"/>
            </a:xfrm>
            <a:prstGeom prst="straightConnector1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DE75890C-322A-DDBE-0B34-2A50659845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17625" y="4244870"/>
              <a:ext cx="432965" cy="435322"/>
              <a:chOff x="6324" y="5400"/>
              <a:chExt cx="1102" cy="1108"/>
            </a:xfrm>
          </p:grpSpPr>
          <p:sp>
            <p:nvSpPr>
              <p:cNvPr id="321" name="椭圆 320">
                <a:extLst>
                  <a:ext uri="{FF2B5EF4-FFF2-40B4-BE49-F238E27FC236}">
                    <a16:creationId xmlns:a16="http://schemas.microsoft.com/office/drawing/2014/main" id="{F0209584-743D-A7F8-32D1-53C3D715C39B}"/>
                  </a:ext>
                </a:extLst>
              </p:cNvPr>
              <p:cNvSpPr/>
              <p:nvPr/>
            </p:nvSpPr>
            <p:spPr>
              <a:xfrm>
                <a:off x="6690" y="5967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322" name="直接箭头连接符 91">
                <a:extLst>
                  <a:ext uri="{FF2B5EF4-FFF2-40B4-BE49-F238E27FC236}">
                    <a16:creationId xmlns:a16="http://schemas.microsoft.com/office/drawing/2014/main" id="{ED6BBB24-CFF1-6AB3-790A-3351F68B5B35}"/>
                  </a:ext>
                </a:extLst>
              </p:cNvPr>
              <p:cNvCxnSpPr/>
              <p:nvPr/>
            </p:nvCxnSpPr>
            <p:spPr>
              <a:xfrm flipV="1">
                <a:off x="6775" y="5400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3" name="直接箭头连接符 92">
                <a:extLst>
                  <a:ext uri="{FF2B5EF4-FFF2-40B4-BE49-F238E27FC236}">
                    <a16:creationId xmlns:a16="http://schemas.microsoft.com/office/drawing/2014/main" id="{1C8B7F0D-903F-5ECE-A2FF-C6E241D32AD4}"/>
                  </a:ext>
                </a:extLst>
              </p:cNvPr>
              <p:cNvCxnSpPr/>
              <p:nvPr/>
            </p:nvCxnSpPr>
            <p:spPr>
              <a:xfrm rot="5400000" flipV="1">
                <a:off x="7143" y="5769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93">
                <a:extLst>
                  <a:ext uri="{FF2B5EF4-FFF2-40B4-BE49-F238E27FC236}">
                    <a16:creationId xmlns:a16="http://schemas.microsoft.com/office/drawing/2014/main" id="{2C5F2EF6-CC85-51F9-E0BD-A4899D4FB4C3}"/>
                  </a:ext>
                </a:extLst>
              </p:cNvPr>
              <p:cNvCxnSpPr>
                <a:stCxn id="321" idx="3"/>
              </p:cNvCxnSpPr>
              <p:nvPr/>
            </p:nvCxnSpPr>
            <p:spPr>
              <a:xfrm flipH="1">
                <a:off x="6324" y="6112"/>
                <a:ext cx="391" cy="39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直接箭头连接符 271">
              <a:extLst>
                <a:ext uri="{FF2B5EF4-FFF2-40B4-BE49-F238E27FC236}">
                  <a16:creationId xmlns:a16="http://schemas.microsoft.com/office/drawing/2014/main" id="{9DA9ED4C-6C0B-E654-002F-E85AD5694094}"/>
                </a:ext>
              </a:extLst>
            </p:cNvPr>
            <p:cNvCxnSpPr>
              <a:cxnSpLocks/>
              <a:stCxn id="303" idx="3"/>
              <a:endCxn id="202" idx="6"/>
            </p:cNvCxnSpPr>
            <p:nvPr/>
          </p:nvCxnSpPr>
          <p:spPr>
            <a:xfrm flipV="1">
              <a:off x="5338698" y="4994542"/>
              <a:ext cx="837616" cy="381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矩形: 圆角 10">
              <a:extLst>
                <a:ext uri="{FF2B5EF4-FFF2-40B4-BE49-F238E27FC236}">
                  <a16:creationId xmlns:a16="http://schemas.microsoft.com/office/drawing/2014/main" id="{7D484B7D-3588-ADB9-B022-87EE6E0F83F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123372" y="4809589"/>
              <a:ext cx="173471" cy="36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2" name="直接箭头连接符 271">
              <a:extLst>
                <a:ext uri="{FF2B5EF4-FFF2-40B4-BE49-F238E27FC236}">
                  <a16:creationId xmlns:a16="http://schemas.microsoft.com/office/drawing/2014/main" id="{E95B6518-6C43-44CE-9FDB-335D7F1B3594}"/>
                </a:ext>
              </a:extLst>
            </p:cNvPr>
            <p:cNvCxnSpPr>
              <a:cxnSpLocks/>
              <a:stCxn id="202" idx="2"/>
              <a:endCxn id="331" idx="3"/>
            </p:cNvCxnSpPr>
            <p:nvPr/>
          </p:nvCxnSpPr>
          <p:spPr>
            <a:xfrm flipV="1">
              <a:off x="6464823" y="4989589"/>
              <a:ext cx="658548" cy="4952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271">
              <a:extLst>
                <a:ext uri="{FF2B5EF4-FFF2-40B4-BE49-F238E27FC236}">
                  <a16:creationId xmlns:a16="http://schemas.microsoft.com/office/drawing/2014/main" id="{EDFAAB26-2297-0CC6-6ACE-7306CA23E51C}"/>
                </a:ext>
              </a:extLst>
            </p:cNvPr>
            <p:cNvCxnSpPr>
              <a:cxnSpLocks/>
              <a:stCxn id="331" idx="2"/>
              <a:endCxn id="205" idx="4"/>
            </p:cNvCxnSpPr>
            <p:nvPr/>
          </p:nvCxnSpPr>
          <p:spPr>
            <a:xfrm flipV="1">
              <a:off x="7210106" y="3809099"/>
              <a:ext cx="0" cy="100049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连接符: 肘形 55">
              <a:extLst>
                <a:ext uri="{FF2B5EF4-FFF2-40B4-BE49-F238E27FC236}">
                  <a16:creationId xmlns:a16="http://schemas.microsoft.com/office/drawing/2014/main" id="{BEBD125F-649B-CDA5-72E8-EDDD4BCAA028}"/>
                </a:ext>
              </a:extLst>
            </p:cNvPr>
            <p:cNvCxnSpPr>
              <a:cxnSpLocks/>
              <a:stCxn id="347" idx="1"/>
              <a:endCxn id="205" idx="0"/>
            </p:cNvCxnSpPr>
            <p:nvPr/>
          </p:nvCxnSpPr>
          <p:spPr>
            <a:xfrm>
              <a:off x="5114210" y="2679167"/>
              <a:ext cx="2095896" cy="841933"/>
            </a:xfrm>
            <a:prstGeom prst="bentConnector2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文本框 345">
              <a:extLst>
                <a:ext uri="{FF2B5EF4-FFF2-40B4-BE49-F238E27FC236}">
                  <a16:creationId xmlns:a16="http://schemas.microsoft.com/office/drawing/2014/main" id="{B30197DB-366A-E7AC-3E9D-D0D4667ABC87}"/>
                </a:ext>
              </a:extLst>
            </p:cNvPr>
            <p:cNvSpPr txBox="1"/>
            <p:nvPr/>
          </p:nvSpPr>
          <p:spPr>
            <a:xfrm>
              <a:off x="6279425" y="4171475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u(0/1)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矩形: 圆角 10">
              <a:extLst>
                <a:ext uri="{FF2B5EF4-FFF2-40B4-BE49-F238E27FC236}">
                  <a16:creationId xmlns:a16="http://schemas.microsoft.com/office/drawing/2014/main" id="{E6CD4852-6E8F-3C54-17D2-30B5E771E92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40740" y="2499166"/>
              <a:ext cx="173471" cy="3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9" name="直接箭头连接符 271">
              <a:extLst>
                <a:ext uri="{FF2B5EF4-FFF2-40B4-BE49-F238E27FC236}">
                  <a16:creationId xmlns:a16="http://schemas.microsoft.com/office/drawing/2014/main" id="{CC6A7DD2-99E9-F5A7-4162-79EAAD277BFB}"/>
                </a:ext>
              </a:extLst>
            </p:cNvPr>
            <p:cNvCxnSpPr>
              <a:cxnSpLocks/>
              <a:stCxn id="205" idx="6"/>
              <a:endCxn id="500" idx="3"/>
            </p:cNvCxnSpPr>
            <p:nvPr/>
          </p:nvCxnSpPr>
          <p:spPr>
            <a:xfrm flipV="1">
              <a:off x="7354106" y="3662878"/>
              <a:ext cx="304149" cy="2221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圆柱体 369">
              <a:extLst>
                <a:ext uri="{FF2B5EF4-FFF2-40B4-BE49-F238E27FC236}">
                  <a16:creationId xmlns:a16="http://schemas.microsoft.com/office/drawing/2014/main" id="{25690943-1FBE-B9BC-BF68-F6A5CA47FF2C}"/>
                </a:ext>
              </a:extLst>
            </p:cNvPr>
            <p:cNvSpPr/>
            <p:nvPr/>
          </p:nvSpPr>
          <p:spPr>
            <a:xfrm>
              <a:off x="9677850" y="3210128"/>
              <a:ext cx="1530539" cy="918364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Ideal Manifold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圆柱体 370">
              <a:extLst>
                <a:ext uri="{FF2B5EF4-FFF2-40B4-BE49-F238E27FC236}">
                  <a16:creationId xmlns:a16="http://schemas.microsoft.com/office/drawing/2014/main" id="{20786DE1-F339-1B63-4143-0B0126E434A0}"/>
                </a:ext>
              </a:extLst>
            </p:cNvPr>
            <p:cNvSpPr/>
            <p:nvPr/>
          </p:nvSpPr>
          <p:spPr>
            <a:xfrm>
              <a:off x="9700559" y="5679181"/>
              <a:ext cx="1530539" cy="91836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Deviation Mode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0" name="直接箭头连接符 271">
              <a:extLst>
                <a:ext uri="{FF2B5EF4-FFF2-40B4-BE49-F238E27FC236}">
                  <a16:creationId xmlns:a16="http://schemas.microsoft.com/office/drawing/2014/main" id="{BC2C123B-C355-A044-063B-860D192252C6}"/>
                </a:ext>
              </a:extLst>
            </p:cNvPr>
            <p:cNvCxnSpPr>
              <a:cxnSpLocks/>
              <a:stCxn id="500" idx="1"/>
              <a:endCxn id="370" idx="2"/>
            </p:cNvCxnSpPr>
            <p:nvPr/>
          </p:nvCxnSpPr>
          <p:spPr>
            <a:xfrm>
              <a:off x="7831726" y="3662878"/>
              <a:ext cx="1846124" cy="643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六边形 438">
              <a:extLst>
                <a:ext uri="{FF2B5EF4-FFF2-40B4-BE49-F238E27FC236}">
                  <a16:creationId xmlns:a16="http://schemas.microsoft.com/office/drawing/2014/main" id="{6F84E413-A750-C05D-4AE5-50CE40D17F5D}"/>
                </a:ext>
              </a:extLst>
            </p:cNvPr>
            <p:cNvSpPr/>
            <p:nvPr/>
          </p:nvSpPr>
          <p:spPr>
            <a:xfrm>
              <a:off x="9769699" y="1392362"/>
              <a:ext cx="1306881" cy="596619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0" cmpd="dbl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Gating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0" name="终止符 439">
              <a:extLst>
                <a:ext uri="{FF2B5EF4-FFF2-40B4-BE49-F238E27FC236}">
                  <a16:creationId xmlns:a16="http://schemas.microsoft.com/office/drawing/2014/main" id="{2269D050-F053-B0E6-63D5-20DE231F2150}"/>
                </a:ext>
              </a:extLst>
            </p:cNvPr>
            <p:cNvSpPr/>
            <p:nvPr/>
          </p:nvSpPr>
          <p:spPr>
            <a:xfrm>
              <a:off x="10611825" y="2317987"/>
              <a:ext cx="1384930" cy="530801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 Update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1" name="终止符 440">
              <a:extLst>
                <a:ext uri="{FF2B5EF4-FFF2-40B4-BE49-F238E27FC236}">
                  <a16:creationId xmlns:a16="http://schemas.microsoft.com/office/drawing/2014/main" id="{DDA67D8C-7FAF-DECA-CBB9-4CE5C2C8D769}"/>
                </a:ext>
              </a:extLst>
            </p:cNvPr>
            <p:cNvSpPr/>
            <p:nvPr/>
          </p:nvSpPr>
          <p:spPr>
            <a:xfrm>
              <a:off x="8868014" y="2317987"/>
              <a:ext cx="1384930" cy="53080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Update/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3" name="连接符: 肘形 55">
              <a:extLst>
                <a:ext uri="{FF2B5EF4-FFF2-40B4-BE49-F238E27FC236}">
                  <a16:creationId xmlns:a16="http://schemas.microsoft.com/office/drawing/2014/main" id="{D913D9B4-AD2D-3B88-5A17-DE64E1A44E0A}"/>
                </a:ext>
              </a:extLst>
            </p:cNvPr>
            <p:cNvCxnSpPr>
              <a:cxnSpLocks/>
              <a:stCxn id="161" idx="0"/>
            </p:cNvCxnSpPr>
            <p:nvPr/>
          </p:nvCxnSpPr>
          <p:spPr>
            <a:xfrm rot="5400000" flipH="1" flipV="1">
              <a:off x="7908198" y="239598"/>
              <a:ext cx="368863" cy="3224891"/>
            </a:xfrm>
            <a:prstGeom prst="bentConnector4">
              <a:avLst>
                <a:gd name="adj1" fmla="val 100708"/>
                <a:gd name="adj2" fmla="val 52051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六边形 389">
              <a:extLst>
                <a:ext uri="{FF2B5EF4-FFF2-40B4-BE49-F238E27FC236}">
                  <a16:creationId xmlns:a16="http://schemas.microsoft.com/office/drawing/2014/main" id="{B02C2ACE-DBE4-81B2-579D-250998AA4972}"/>
                </a:ext>
              </a:extLst>
            </p:cNvPr>
            <p:cNvSpPr/>
            <p:nvPr/>
          </p:nvSpPr>
          <p:spPr>
            <a:xfrm rot="5400000">
              <a:off x="10975755" y="1975604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2" name="六边形 389">
              <a:extLst>
                <a:ext uri="{FF2B5EF4-FFF2-40B4-BE49-F238E27FC236}">
                  <a16:creationId xmlns:a16="http://schemas.microsoft.com/office/drawing/2014/main" id="{39BDFA4E-44F4-982F-432B-F1FE651BB0F4}"/>
                </a:ext>
              </a:extLst>
            </p:cNvPr>
            <p:cNvSpPr/>
            <p:nvPr/>
          </p:nvSpPr>
          <p:spPr>
            <a:xfrm rot="5400000" flipV="1">
              <a:off x="9503559" y="1964051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4" name="六边形 389">
              <a:extLst>
                <a:ext uri="{FF2B5EF4-FFF2-40B4-BE49-F238E27FC236}">
                  <a16:creationId xmlns:a16="http://schemas.microsoft.com/office/drawing/2014/main" id="{CF78F864-8931-3207-689A-55EC72008083}"/>
                </a:ext>
              </a:extLst>
            </p:cNvPr>
            <p:cNvSpPr/>
            <p:nvPr/>
          </p:nvSpPr>
          <p:spPr>
            <a:xfrm rot="5400000" flipH="1">
              <a:off x="10990043" y="2897264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5" name="六边形 389">
              <a:extLst>
                <a:ext uri="{FF2B5EF4-FFF2-40B4-BE49-F238E27FC236}">
                  <a16:creationId xmlns:a16="http://schemas.microsoft.com/office/drawing/2014/main" id="{CE91B840-51ED-357B-7469-75E19D3DF11E}"/>
                </a:ext>
              </a:extLst>
            </p:cNvPr>
            <p:cNvSpPr/>
            <p:nvPr/>
          </p:nvSpPr>
          <p:spPr>
            <a:xfrm rot="5400000" flipH="1" flipV="1">
              <a:off x="9503559" y="2897345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58" name="直接箭头连接符 271">
              <a:extLst>
                <a:ext uri="{FF2B5EF4-FFF2-40B4-BE49-F238E27FC236}">
                  <a16:creationId xmlns:a16="http://schemas.microsoft.com/office/drawing/2014/main" id="{07058511-7565-8A8B-02CC-EABF4D9CECCE}"/>
                </a:ext>
              </a:extLst>
            </p:cNvPr>
            <p:cNvCxnSpPr>
              <a:cxnSpLocks/>
              <a:stCxn id="370" idx="4"/>
              <a:endCxn id="120" idx="0"/>
            </p:cNvCxnSpPr>
            <p:nvPr/>
          </p:nvCxnSpPr>
          <p:spPr>
            <a:xfrm>
              <a:off x="11208389" y="3669310"/>
              <a:ext cx="1215617" cy="2232447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决策 461">
              <a:extLst>
                <a:ext uri="{FF2B5EF4-FFF2-40B4-BE49-F238E27FC236}">
                  <a16:creationId xmlns:a16="http://schemas.microsoft.com/office/drawing/2014/main" id="{BC6E5043-7FEF-484D-84B6-235CDD69FBE5}"/>
                </a:ext>
              </a:extLst>
            </p:cNvPr>
            <p:cNvSpPr/>
            <p:nvPr/>
          </p:nvSpPr>
          <p:spPr>
            <a:xfrm>
              <a:off x="9485590" y="4532289"/>
              <a:ext cx="1932249" cy="759612"/>
            </a:xfrm>
            <a:prstGeom prst="flowChartDecisi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2400" cap="flat" cmpd="dbl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Extractor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3" name="直接箭头连接符 271">
              <a:extLst>
                <a:ext uri="{FF2B5EF4-FFF2-40B4-BE49-F238E27FC236}">
                  <a16:creationId xmlns:a16="http://schemas.microsoft.com/office/drawing/2014/main" id="{AE471B50-767E-EE74-9E16-0849F36B69DF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120" y="4142780"/>
              <a:ext cx="0" cy="29544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2" name="文本框 471">
              <a:extLst>
                <a:ext uri="{FF2B5EF4-FFF2-40B4-BE49-F238E27FC236}">
                  <a16:creationId xmlns:a16="http://schemas.microsoft.com/office/drawing/2014/main" id="{03EA5536-FC39-E9D4-25EA-2E64BE426D52}"/>
                </a:ext>
              </a:extLst>
            </p:cNvPr>
            <p:cNvSpPr txBox="1"/>
            <p:nvPr/>
          </p:nvSpPr>
          <p:spPr>
            <a:xfrm>
              <a:off x="9769699" y="4116157"/>
              <a:ext cx="8376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roject</a:t>
              </a:r>
              <a:endParaRPr lang="zh-CN" altLang="en-US" sz="1400" dirty="0"/>
            </a:p>
          </p:txBody>
        </p:sp>
        <p:cxnSp>
          <p:nvCxnSpPr>
            <p:cNvPr id="473" name="直接箭头连接符 271">
              <a:extLst>
                <a:ext uri="{FF2B5EF4-FFF2-40B4-BE49-F238E27FC236}">
                  <a16:creationId xmlns:a16="http://schemas.microsoft.com/office/drawing/2014/main" id="{537D7FC6-8D3A-23F2-A450-EA873052B093}"/>
                </a:ext>
              </a:extLst>
            </p:cNvPr>
            <p:cNvCxnSpPr>
              <a:cxnSpLocks/>
            </p:cNvCxnSpPr>
            <p:nvPr/>
          </p:nvCxnSpPr>
          <p:spPr>
            <a:xfrm>
              <a:off x="10465829" y="5357192"/>
              <a:ext cx="0" cy="295442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文本框 473">
              <a:extLst>
                <a:ext uri="{FF2B5EF4-FFF2-40B4-BE49-F238E27FC236}">
                  <a16:creationId xmlns:a16="http://schemas.microsoft.com/office/drawing/2014/main" id="{471DB717-5228-E4EE-E6AF-ECD96E934E26}"/>
                </a:ext>
              </a:extLst>
            </p:cNvPr>
            <p:cNvSpPr txBox="1"/>
            <p:nvPr/>
          </p:nvSpPr>
          <p:spPr>
            <a:xfrm>
              <a:off x="10468000" y="5316357"/>
              <a:ext cx="9620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evolution</a:t>
              </a:r>
              <a:endParaRPr lang="zh-CN" altLang="en-US" sz="1400" dirty="0"/>
            </a:p>
          </p:txBody>
        </p:sp>
        <p:cxnSp>
          <p:nvCxnSpPr>
            <p:cNvPr id="481" name="直接箭头连接符 271">
              <a:extLst>
                <a:ext uri="{FF2B5EF4-FFF2-40B4-BE49-F238E27FC236}">
                  <a16:creationId xmlns:a16="http://schemas.microsoft.com/office/drawing/2014/main" id="{246AF606-6F2A-8139-2FF0-B9F199FDB9F5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11231098" y="6157366"/>
              <a:ext cx="815166" cy="16925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文本框 488">
              <a:extLst>
                <a:ext uri="{FF2B5EF4-FFF2-40B4-BE49-F238E27FC236}">
                  <a16:creationId xmlns:a16="http://schemas.microsoft.com/office/drawing/2014/main" id="{CE53BA32-9657-12B6-8232-9FC4A18DF8EB}"/>
                </a:ext>
              </a:extLst>
            </p:cNvPr>
            <p:cNvSpPr txBox="1"/>
            <p:nvPr/>
          </p:nvSpPr>
          <p:spPr>
            <a:xfrm>
              <a:off x="9865557" y="405050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64CC61C7-5CA4-2B62-462E-E9A15030815B}"/>
                    </a:ext>
                  </a:extLst>
                </p:cNvPr>
                <p:cNvSpPr txBox="1"/>
                <p:nvPr/>
              </p:nvSpPr>
              <p:spPr>
                <a:xfrm flipH="1">
                  <a:off x="11507349" y="5887032"/>
                  <a:ext cx="243117" cy="2872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" altLang="zh-CN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64CC61C7-5CA4-2B62-462E-E9A150308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507349" y="5887032"/>
                  <a:ext cx="243117" cy="287259"/>
                </a:xfrm>
                <a:prstGeom prst="rect">
                  <a:avLst/>
                </a:prstGeom>
                <a:blipFill>
                  <a:blip r:embed="rId7"/>
                  <a:stretch>
                    <a:fillRect l="-15000" r="-50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文本框 495">
                  <a:extLst>
                    <a:ext uri="{FF2B5EF4-FFF2-40B4-BE49-F238E27FC236}">
                      <a16:creationId xmlns:a16="http://schemas.microsoft.com/office/drawing/2014/main" id="{273F02C2-EC33-6936-E93D-DCAC376E4E1E}"/>
                    </a:ext>
                  </a:extLst>
                </p:cNvPr>
                <p:cNvSpPr txBox="1"/>
                <p:nvPr/>
              </p:nvSpPr>
              <p:spPr>
                <a:xfrm>
                  <a:off x="9548576" y="2013799"/>
                  <a:ext cx="635453" cy="325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High</m:t>
                            </m:r>
                            <m:r>
                              <a:rPr kumimoji="1" lang="zh-CN" alt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𝑐𝑜𝑔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96" name="文本框 495">
                  <a:extLst>
                    <a:ext uri="{FF2B5EF4-FFF2-40B4-BE49-F238E27FC236}">
                      <a16:creationId xmlns:a16="http://schemas.microsoft.com/office/drawing/2014/main" id="{273F02C2-EC33-6936-E93D-DCAC376E4E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576" y="2013799"/>
                  <a:ext cx="635453" cy="325282"/>
                </a:xfrm>
                <a:prstGeom prst="rect">
                  <a:avLst/>
                </a:prstGeom>
                <a:blipFill>
                  <a:blip r:embed="rId8"/>
                  <a:stretch>
                    <a:fillRect r="-34615"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7" name="矩形: 圆角 72">
              <a:extLst>
                <a:ext uri="{FF2B5EF4-FFF2-40B4-BE49-F238E27FC236}">
                  <a16:creationId xmlns:a16="http://schemas.microsoft.com/office/drawing/2014/main" id="{4A29934B-2F59-7D11-21CC-BBB8E6B92A3F}"/>
                </a:ext>
              </a:extLst>
            </p:cNvPr>
            <p:cNvSpPr/>
            <p:nvPr/>
          </p:nvSpPr>
          <p:spPr>
            <a:xfrm>
              <a:off x="882755" y="1001189"/>
              <a:ext cx="7049518" cy="5713936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9" name="文本框 498">
              <a:extLst>
                <a:ext uri="{FF2B5EF4-FFF2-40B4-BE49-F238E27FC236}">
                  <a16:creationId xmlns:a16="http://schemas.microsoft.com/office/drawing/2014/main" id="{0982138C-63F4-6A17-91A3-9E1B19D1EFAF}"/>
                </a:ext>
              </a:extLst>
            </p:cNvPr>
            <p:cNvSpPr txBox="1"/>
            <p:nvPr/>
          </p:nvSpPr>
          <p:spPr>
            <a:xfrm>
              <a:off x="1130624" y="6270506"/>
              <a:ext cx="6646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Wavelet Orthogonal Refinement Disentanglement (SWORD)</a:t>
              </a:r>
            </a:p>
          </p:txBody>
        </p:sp>
        <p:sp>
          <p:nvSpPr>
            <p:cNvPr id="500" name="矩形: 圆角 10">
              <a:extLst>
                <a:ext uri="{FF2B5EF4-FFF2-40B4-BE49-F238E27FC236}">
                  <a16:creationId xmlns:a16="http://schemas.microsoft.com/office/drawing/2014/main" id="{CCE80B61-BD01-E8DC-9603-57DC24E16AB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58255" y="3482878"/>
              <a:ext cx="173471" cy="36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矩形: 圆角 118">
              <a:extLst>
                <a:ext uri="{FF2B5EF4-FFF2-40B4-BE49-F238E27FC236}">
                  <a16:creationId xmlns:a16="http://schemas.microsoft.com/office/drawing/2014/main" id="{81766248-54D6-62EE-6335-C17B92138D43}"/>
                </a:ext>
              </a:extLst>
            </p:cNvPr>
            <p:cNvSpPr/>
            <p:nvPr/>
          </p:nvSpPr>
          <p:spPr>
            <a:xfrm>
              <a:off x="8128025" y="994310"/>
              <a:ext cx="4838207" cy="5720815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6" name="文本框 515">
              <a:extLst>
                <a:ext uri="{FF2B5EF4-FFF2-40B4-BE49-F238E27FC236}">
                  <a16:creationId xmlns:a16="http://schemas.microsoft.com/office/drawing/2014/main" id="{1F674C74-D5CD-0893-92FE-4A3D10C18581}"/>
                </a:ext>
              </a:extLst>
            </p:cNvPr>
            <p:cNvSpPr txBox="1"/>
            <p:nvPr/>
          </p:nvSpPr>
          <p:spPr>
            <a:xfrm>
              <a:off x="11986081" y="1017398"/>
              <a:ext cx="10419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ADORE</a:t>
              </a:r>
              <a:endParaRPr lang="zh-CN" altLang="en-US" dirty="0"/>
            </a:p>
          </p:txBody>
        </p:sp>
        <p:sp>
          <p:nvSpPr>
            <p:cNvPr id="517" name="矩形: 圆角 10">
              <a:extLst>
                <a:ext uri="{FF2B5EF4-FFF2-40B4-BE49-F238E27FC236}">
                  <a16:creationId xmlns:a16="http://schemas.microsoft.com/office/drawing/2014/main" id="{802A61D0-626B-2904-27C8-42A74B10B3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749910" y="6744649"/>
              <a:ext cx="173471" cy="3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文本框 517">
              <a:extLst>
                <a:ext uri="{FF2B5EF4-FFF2-40B4-BE49-F238E27FC236}">
                  <a16:creationId xmlns:a16="http://schemas.microsoft.com/office/drawing/2014/main" id="{F27A0BE2-53A1-0302-4EEF-022456E7F806}"/>
                </a:ext>
              </a:extLst>
            </p:cNvPr>
            <p:cNvSpPr txBox="1"/>
            <p:nvPr/>
          </p:nvSpPr>
          <p:spPr>
            <a:xfrm>
              <a:off x="1930744" y="6754649"/>
              <a:ext cx="156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Structural Feature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矩形: 圆角 10">
              <a:extLst>
                <a:ext uri="{FF2B5EF4-FFF2-40B4-BE49-F238E27FC236}">
                  <a16:creationId xmlns:a16="http://schemas.microsoft.com/office/drawing/2014/main" id="{5BE767D4-8B07-55F8-E47A-BBDE1419EFB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456000" y="6751486"/>
              <a:ext cx="173024" cy="35907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矩形: 圆角 10">
              <a:extLst>
                <a:ext uri="{FF2B5EF4-FFF2-40B4-BE49-F238E27FC236}">
                  <a16:creationId xmlns:a16="http://schemas.microsoft.com/office/drawing/2014/main" id="{71C061F7-AF5F-AD62-9BCC-3416A02C22E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718026" y="6744649"/>
              <a:ext cx="173471" cy="360000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文本框 522">
              <a:extLst>
                <a:ext uri="{FF2B5EF4-FFF2-40B4-BE49-F238E27FC236}">
                  <a16:creationId xmlns:a16="http://schemas.microsoft.com/office/drawing/2014/main" id="{6921F7F8-55A9-83AA-236E-A73E048CA1D2}"/>
                </a:ext>
              </a:extLst>
            </p:cNvPr>
            <p:cNvSpPr txBox="1"/>
            <p:nvPr/>
          </p:nvSpPr>
          <p:spPr>
            <a:xfrm>
              <a:off x="3910257" y="6748761"/>
              <a:ext cx="29668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Detail Feature (occlusion and texture)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525" name="文本框 524">
              <a:extLst>
                <a:ext uri="{FF2B5EF4-FFF2-40B4-BE49-F238E27FC236}">
                  <a16:creationId xmlns:a16="http://schemas.microsoft.com/office/drawing/2014/main" id="{BFD37979-E4FF-19D6-C6AB-FE871E89531B}"/>
                </a:ext>
              </a:extLst>
            </p:cNvPr>
            <p:cNvSpPr txBox="1"/>
            <p:nvPr/>
          </p:nvSpPr>
          <p:spPr>
            <a:xfrm>
              <a:off x="3595693" y="7167380"/>
              <a:ext cx="24758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Weighted Fine-Grained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</a:p>
          </p:txBody>
        </p:sp>
        <p:sp>
          <p:nvSpPr>
            <p:cNvPr id="526" name="矩形: 圆角 10">
              <a:extLst>
                <a:ext uri="{FF2B5EF4-FFF2-40B4-BE49-F238E27FC236}">
                  <a16:creationId xmlns:a16="http://schemas.microsoft.com/office/drawing/2014/main" id="{CCAFE305-1CE9-D39D-B00C-EF2DA8D8475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456575" y="7144690"/>
              <a:ext cx="173471" cy="36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矩形: 圆角 10">
              <a:extLst>
                <a:ext uri="{FF2B5EF4-FFF2-40B4-BE49-F238E27FC236}">
                  <a16:creationId xmlns:a16="http://schemas.microsoft.com/office/drawing/2014/main" id="{5D237290-D868-6F83-5812-F37DA8FD46D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749225" y="7139848"/>
              <a:ext cx="173471" cy="36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文本框 527">
              <a:extLst>
                <a:ext uri="{FF2B5EF4-FFF2-40B4-BE49-F238E27FC236}">
                  <a16:creationId xmlns:a16="http://schemas.microsoft.com/office/drawing/2014/main" id="{FB270245-0ECA-3FEC-38DB-46F0E3D79EE0}"/>
                </a:ext>
              </a:extLst>
            </p:cNvPr>
            <p:cNvSpPr txBox="1"/>
            <p:nvPr/>
          </p:nvSpPr>
          <p:spPr>
            <a:xfrm>
              <a:off x="1936502" y="7167380"/>
              <a:ext cx="12729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</a:p>
          </p:txBody>
        </p:sp>
        <p:grpSp>
          <p:nvGrpSpPr>
            <p:cNvPr id="529" name="组合 528">
              <a:extLst>
                <a:ext uri="{FF2B5EF4-FFF2-40B4-BE49-F238E27FC236}">
                  <a16:creationId xmlns:a16="http://schemas.microsoft.com/office/drawing/2014/main" id="{E99E4216-DC1C-338A-552A-A9677DCB8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12054" y="6768560"/>
              <a:ext cx="287867" cy="287867"/>
              <a:chOff x="8901" y="2905"/>
              <a:chExt cx="340" cy="340"/>
            </a:xfrm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55C63B94-A9C9-F480-59AE-A86CBC14B1AD}"/>
                  </a:ext>
                </a:extLst>
              </p:cNvPr>
              <p:cNvSpPr/>
              <p:nvPr/>
            </p:nvSpPr>
            <p:spPr>
              <a:xfrm>
                <a:off x="8901" y="2905"/>
                <a:ext cx="340" cy="34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"/>
                  <a:t>=</a:t>
                </a: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33771668-B20B-5563-39C2-A2416B287707}"/>
                  </a:ext>
                </a:extLst>
              </p:cNvPr>
              <p:cNvSpPr/>
              <p:nvPr/>
            </p:nvSpPr>
            <p:spPr>
              <a:xfrm>
                <a:off x="9044" y="304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</p:grpSp>
        <p:sp>
          <p:nvSpPr>
            <p:cNvPr id="532" name="文本框 531">
              <a:extLst>
                <a:ext uri="{FF2B5EF4-FFF2-40B4-BE49-F238E27FC236}">
                  <a16:creationId xmlns:a16="http://schemas.microsoft.com/office/drawing/2014/main" id="{156D4485-5F17-3BFF-8746-1D5A7B658649}"/>
                </a:ext>
              </a:extLst>
            </p:cNvPr>
            <p:cNvSpPr txBox="1"/>
            <p:nvPr/>
          </p:nvSpPr>
          <p:spPr>
            <a:xfrm>
              <a:off x="7253758" y="6768560"/>
              <a:ext cx="147498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Evidential Head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33" name="组合 532">
              <a:extLst>
                <a:ext uri="{FF2B5EF4-FFF2-40B4-BE49-F238E27FC236}">
                  <a16:creationId xmlns:a16="http://schemas.microsoft.com/office/drawing/2014/main" id="{BE28E838-5C87-A49F-36CC-40DFC3EAC2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84759" y="6768560"/>
              <a:ext cx="288000" cy="288000"/>
              <a:chOff x="4195" y="10163"/>
              <a:chExt cx="566" cy="566"/>
            </a:xfrm>
          </p:grpSpPr>
          <p:sp>
            <p:nvSpPr>
              <p:cNvPr id="534" name="Google Shape;3276;p52">
                <a:extLst>
                  <a:ext uri="{FF2B5EF4-FFF2-40B4-BE49-F238E27FC236}">
                    <a16:creationId xmlns:a16="http://schemas.microsoft.com/office/drawing/2014/main" id="{95A7CCCF-C7EA-21F3-73FC-54A0F543A273}"/>
                  </a:ext>
                </a:extLst>
              </p:cNvPr>
              <p:cNvSpPr/>
              <p:nvPr/>
            </p:nvSpPr>
            <p:spPr>
              <a:xfrm flipH="1">
                <a:off x="4195" y="10163"/>
                <a:ext cx="567" cy="567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8" tIns="121898" rIns="121898" bIns="121898" anchor="ctr" anchorCtr="0">
                <a:noAutofit/>
              </a:bodyPr>
              <a:lstStyle/>
              <a:p>
                <a:pPr algn="ctr"/>
                <a:endParaRPr sz="18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535" name="Google Shape;3277;p52">
                <a:extLst>
                  <a:ext uri="{FF2B5EF4-FFF2-40B4-BE49-F238E27FC236}">
                    <a16:creationId xmlns:a16="http://schemas.microsoft.com/office/drawing/2014/main" id="{9411F1CE-C4CE-F31A-42DD-6E7703BA96B1}"/>
                  </a:ext>
                </a:extLst>
              </p:cNvPr>
              <p:cNvSpPr/>
              <p:nvPr/>
            </p:nvSpPr>
            <p:spPr>
              <a:xfrm flipH="1">
                <a:off x="4195" y="10328"/>
                <a:ext cx="556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9028" extrusionOk="0">
                    <a:moveTo>
                      <a:pt x="0" y="3089"/>
                    </a:moveTo>
                    <a:cubicBezTo>
                      <a:pt x="1222" y="2614"/>
                      <a:pt x="4819" y="-712"/>
                      <a:pt x="7331" y="238"/>
                    </a:cubicBezTo>
                    <a:cubicBezTo>
                      <a:pt x="9843" y="1188"/>
                      <a:pt x="12830" y="7841"/>
                      <a:pt x="15070" y="8791"/>
                    </a:cubicBezTo>
                    <a:cubicBezTo>
                      <a:pt x="17310" y="9741"/>
                      <a:pt x="19822" y="6415"/>
                      <a:pt x="20772" y="5940"/>
                    </a:cubicBezTo>
                  </a:path>
                </a:pathLst>
              </a:cu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36" name="文本框 535">
              <a:extLst>
                <a:ext uri="{FF2B5EF4-FFF2-40B4-BE49-F238E27FC236}">
                  <a16:creationId xmlns:a16="http://schemas.microsoft.com/office/drawing/2014/main" id="{073EE941-6D84-9D93-B581-5D8A8C4913DF}"/>
                </a:ext>
              </a:extLst>
            </p:cNvPr>
            <p:cNvSpPr txBox="1"/>
            <p:nvPr/>
          </p:nvSpPr>
          <p:spPr>
            <a:xfrm>
              <a:off x="8981692" y="6768560"/>
              <a:ext cx="13610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Gating Function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文本框 540">
              <a:extLst>
                <a:ext uri="{FF2B5EF4-FFF2-40B4-BE49-F238E27FC236}">
                  <a16:creationId xmlns:a16="http://schemas.microsoft.com/office/drawing/2014/main" id="{C070CA11-7CED-1561-057A-8AB2D1E99EE8}"/>
                </a:ext>
              </a:extLst>
            </p:cNvPr>
            <p:cNvSpPr txBox="1"/>
            <p:nvPr/>
          </p:nvSpPr>
          <p:spPr>
            <a:xfrm>
              <a:off x="10666334" y="6768560"/>
              <a:ext cx="15814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Element-Wise Sum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42" name="组合 541">
              <a:extLst>
                <a:ext uri="{FF2B5EF4-FFF2-40B4-BE49-F238E27FC236}">
                  <a16:creationId xmlns:a16="http://schemas.microsoft.com/office/drawing/2014/main" id="{8376F779-4829-20C1-4478-846954F7D1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9561" y="7168944"/>
              <a:ext cx="528277" cy="307777"/>
              <a:chOff x="8974613" y="3898932"/>
              <a:chExt cx="972498" cy="566583"/>
            </a:xfrm>
          </p:grpSpPr>
          <p:grpSp>
            <p:nvGrpSpPr>
              <p:cNvPr id="543" name="组合 542">
                <a:extLst>
                  <a:ext uri="{FF2B5EF4-FFF2-40B4-BE49-F238E27FC236}">
                    <a16:creationId xmlns:a16="http://schemas.microsoft.com/office/drawing/2014/main" id="{46F36FAD-8F12-CE9C-B1E8-2FB2D10BDD2D}"/>
                  </a:ext>
                </a:extLst>
              </p:cNvPr>
              <p:cNvGrpSpPr/>
              <p:nvPr/>
            </p:nvGrpSpPr>
            <p:grpSpPr>
              <a:xfrm>
                <a:off x="8974613" y="3898932"/>
                <a:ext cx="972498" cy="566583"/>
                <a:chOff x="8974613" y="3898932"/>
                <a:chExt cx="972498" cy="566583"/>
              </a:xfrm>
            </p:grpSpPr>
            <p:sp>
              <p:nvSpPr>
                <p:cNvPr id="545" name="任意形状 544">
                  <a:extLst>
                    <a:ext uri="{FF2B5EF4-FFF2-40B4-BE49-F238E27FC236}">
                      <a16:creationId xmlns:a16="http://schemas.microsoft.com/office/drawing/2014/main" id="{2EA9CD1B-AC3E-90B5-CA35-D687E1DCF3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040798" y="4300116"/>
                  <a:ext cx="164100" cy="166013"/>
                </a:xfrm>
                <a:custGeom>
                  <a:avLst/>
                  <a:gdLst>
                    <a:gd name="csX0" fmla="*/ 0 w 164100"/>
                    <a:gd name="csY0" fmla="*/ 162269 h 166013"/>
                    <a:gd name="csX1" fmla="*/ 161018 w 164100"/>
                    <a:gd name="csY1" fmla="*/ 0 h 166013"/>
                    <a:gd name="csX2" fmla="*/ 164100 w 164100"/>
                    <a:gd name="csY2" fmla="*/ 3743 h 166013"/>
                    <a:gd name="csX3" fmla="*/ 3083 w 164100"/>
                    <a:gd name="csY3" fmla="*/ 166013 h 166013"/>
                    <a:gd name="csX4" fmla="*/ 0 w 164100"/>
                    <a:gd name="csY4" fmla="*/ 162269 h 1660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100" h="166013">
                      <a:moveTo>
                        <a:pt x="0" y="162269"/>
                      </a:moveTo>
                      <a:lnTo>
                        <a:pt x="161018" y="0"/>
                      </a:lnTo>
                      <a:lnTo>
                        <a:pt x="164100" y="3743"/>
                      </a:lnTo>
                      <a:lnTo>
                        <a:pt x="3083" y="166013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6" name="任意形状 545">
                  <a:extLst>
                    <a:ext uri="{FF2B5EF4-FFF2-40B4-BE49-F238E27FC236}">
                      <a16:creationId xmlns:a16="http://schemas.microsoft.com/office/drawing/2014/main" id="{E0490EA5-8492-68C7-49E4-8CB24CAF84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725770" y="4300462"/>
                  <a:ext cx="164785" cy="165322"/>
                </a:xfrm>
                <a:custGeom>
                  <a:avLst/>
                  <a:gdLst>
                    <a:gd name="csX0" fmla="*/ 0 w 164785"/>
                    <a:gd name="csY0" fmla="*/ 162269 h 165322"/>
                    <a:gd name="csX1" fmla="*/ 161017 w 164785"/>
                    <a:gd name="csY1" fmla="*/ 0 h 165322"/>
                    <a:gd name="csX2" fmla="*/ 164785 w 164785"/>
                    <a:gd name="csY2" fmla="*/ 3053 h 165322"/>
                    <a:gd name="csX3" fmla="*/ 3767 w 164785"/>
                    <a:gd name="csY3" fmla="*/ 165322 h 165322"/>
                    <a:gd name="csX4" fmla="*/ 0 w 164785"/>
                    <a:gd name="csY4" fmla="*/ 162269 h 165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785" h="165322">
                      <a:moveTo>
                        <a:pt x="0" y="162269"/>
                      </a:moveTo>
                      <a:lnTo>
                        <a:pt x="161017" y="0"/>
                      </a:lnTo>
                      <a:lnTo>
                        <a:pt x="164785" y="3053"/>
                      </a:lnTo>
                      <a:lnTo>
                        <a:pt x="3767" y="165322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7" name="任意形状 546">
                  <a:extLst>
                    <a:ext uri="{FF2B5EF4-FFF2-40B4-BE49-F238E27FC236}">
                      <a16:creationId xmlns:a16="http://schemas.microsoft.com/office/drawing/2014/main" id="{18E2F9D7-48A2-8360-D107-75F16169F1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217247" y="3896626"/>
                  <a:ext cx="288814" cy="305704"/>
                </a:xfrm>
                <a:custGeom>
                  <a:avLst/>
                  <a:gdLst>
                    <a:gd name="csX0" fmla="*/ 126545 w 288814"/>
                    <a:gd name="csY0" fmla="*/ 0 h 305704"/>
                    <a:gd name="csX1" fmla="*/ 288814 w 288814"/>
                    <a:gd name="csY1" fmla="*/ 161018 h 305704"/>
                    <a:gd name="csX2" fmla="*/ 264679 w 288814"/>
                    <a:gd name="csY2" fmla="*/ 190799 h 305704"/>
                    <a:gd name="csX3" fmla="*/ 231520 w 288814"/>
                    <a:gd name="csY3" fmla="*/ 273050 h 305704"/>
                    <a:gd name="csX4" fmla="*/ 228518 w 288814"/>
                    <a:gd name="csY4" fmla="*/ 305703 h 305704"/>
                    <a:gd name="csX5" fmla="*/ 0 w 288814"/>
                    <a:gd name="csY5" fmla="*/ 305704 h 305704"/>
                    <a:gd name="csX6" fmla="*/ 6936 w 288814"/>
                    <a:gd name="csY6" fmla="*/ 230258 h 305704"/>
                    <a:gd name="csX7" fmla="*/ 73256 w 288814"/>
                    <a:gd name="csY7" fmla="*/ 65756 h 305704"/>
                    <a:gd name="csX8" fmla="*/ 126545 w 288814"/>
                    <a:gd name="csY8" fmla="*/ 0 h 30570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88814" h="305704">
                      <a:moveTo>
                        <a:pt x="126545" y="0"/>
                      </a:moveTo>
                      <a:lnTo>
                        <a:pt x="288814" y="161018"/>
                      </a:lnTo>
                      <a:lnTo>
                        <a:pt x="264679" y="190799"/>
                      </a:lnTo>
                      <a:cubicBezTo>
                        <a:pt x="248039" y="216215"/>
                        <a:pt x="236988" y="244210"/>
                        <a:pt x="231520" y="273050"/>
                      </a:cubicBezTo>
                      <a:lnTo>
                        <a:pt x="228518" y="305703"/>
                      </a:lnTo>
                      <a:lnTo>
                        <a:pt x="0" y="305704"/>
                      </a:lnTo>
                      <a:lnTo>
                        <a:pt x="6936" y="230258"/>
                      </a:lnTo>
                      <a:cubicBezTo>
                        <a:pt x="17873" y="172578"/>
                        <a:pt x="39975" y="116588"/>
                        <a:pt x="73256" y="65756"/>
                      </a:cubicBezTo>
                      <a:lnTo>
                        <a:pt x="12654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8" name="任意形状 547">
                  <a:extLst>
                    <a:ext uri="{FF2B5EF4-FFF2-40B4-BE49-F238E27FC236}">
                      <a16:creationId xmlns:a16="http://schemas.microsoft.com/office/drawing/2014/main" id="{7D4BFA3A-9FC8-0C37-5E01-B56C1063AB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422782" y="3906445"/>
                  <a:ext cx="300813" cy="285787"/>
                </a:xfrm>
                <a:custGeom>
                  <a:avLst/>
                  <a:gdLst>
                    <a:gd name="csX0" fmla="*/ 0 w 300813"/>
                    <a:gd name="csY0" fmla="*/ 124769 h 285787"/>
                    <a:gd name="csX1" fmla="*/ 60160 w 300813"/>
                    <a:gd name="csY1" fmla="*/ 75238 h 285787"/>
                    <a:gd name="csX2" fmla="*/ 224144 w 300813"/>
                    <a:gd name="csY2" fmla="*/ 7647 h 285787"/>
                    <a:gd name="csX3" fmla="*/ 300813 w 300813"/>
                    <a:gd name="csY3" fmla="*/ 0 h 285787"/>
                    <a:gd name="csX4" fmla="*/ 300813 w 300813"/>
                    <a:gd name="csY4" fmla="*/ 228686 h 285787"/>
                    <a:gd name="csX5" fmla="*/ 268673 w 300813"/>
                    <a:gd name="csY5" fmla="*/ 231892 h 285787"/>
                    <a:gd name="csX6" fmla="*/ 186681 w 300813"/>
                    <a:gd name="csY6" fmla="*/ 265687 h 285787"/>
                    <a:gd name="csX7" fmla="*/ 162269 w 300813"/>
                    <a:gd name="csY7" fmla="*/ 285787 h 285787"/>
                    <a:gd name="csX8" fmla="*/ 0 w 300813"/>
                    <a:gd name="csY8" fmla="*/ 124769 h 28578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0813" h="285787">
                      <a:moveTo>
                        <a:pt x="0" y="124769"/>
                      </a:moveTo>
                      <a:lnTo>
                        <a:pt x="60160" y="75238"/>
                      </a:lnTo>
                      <a:cubicBezTo>
                        <a:pt x="110734" y="41564"/>
                        <a:pt x="166551" y="19029"/>
                        <a:pt x="224144" y="7647"/>
                      </a:cubicBezTo>
                      <a:lnTo>
                        <a:pt x="300813" y="0"/>
                      </a:lnTo>
                      <a:lnTo>
                        <a:pt x="300813" y="228686"/>
                      </a:lnTo>
                      <a:lnTo>
                        <a:pt x="268673" y="231892"/>
                      </a:lnTo>
                      <a:cubicBezTo>
                        <a:pt x="239877" y="237583"/>
                        <a:pt x="211968" y="248851"/>
                        <a:pt x="186681" y="265687"/>
                      </a:cubicBezTo>
                      <a:lnTo>
                        <a:pt x="162269" y="285787"/>
                      </a:lnTo>
                      <a:lnTo>
                        <a:pt x="0" y="124769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9" name="任意形状 548">
                  <a:extLst>
                    <a:ext uri="{FF2B5EF4-FFF2-40B4-BE49-F238E27FC236}">
                      <a16:creationId xmlns:a16="http://schemas.microsoft.com/office/drawing/2014/main" id="{6AFABA8D-A56E-01C3-244C-44C99DC38A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8982793" y="4128550"/>
                  <a:ext cx="292036" cy="308395"/>
                </a:xfrm>
                <a:custGeom>
                  <a:avLst/>
                  <a:gdLst>
                    <a:gd name="csX0" fmla="*/ 0 w 292036"/>
                    <a:gd name="csY0" fmla="*/ 1 h 308395"/>
                    <a:gd name="csX1" fmla="*/ 228687 w 292036"/>
                    <a:gd name="csY1" fmla="*/ 0 h 308395"/>
                    <a:gd name="csX2" fmla="*/ 231892 w 292036"/>
                    <a:gd name="csY2" fmla="*/ 32130 h 308395"/>
                    <a:gd name="csX3" fmla="*/ 265687 w 292036"/>
                    <a:gd name="csY3" fmla="*/ 114122 h 308395"/>
                    <a:gd name="csX4" fmla="*/ 292036 w 292036"/>
                    <a:gd name="csY4" fmla="*/ 146126 h 308395"/>
                    <a:gd name="csX5" fmla="*/ 131018 w 292036"/>
                    <a:gd name="csY5" fmla="*/ 308395 h 308395"/>
                    <a:gd name="csX6" fmla="*/ 75238 w 292036"/>
                    <a:gd name="csY6" fmla="*/ 240643 h 308395"/>
                    <a:gd name="csX7" fmla="*/ 7646 w 292036"/>
                    <a:gd name="csY7" fmla="*/ 76660 h 308395"/>
                    <a:gd name="csX8" fmla="*/ 0 w 292036"/>
                    <a:gd name="csY8" fmla="*/ 1 h 308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92036" h="308395">
                      <a:moveTo>
                        <a:pt x="0" y="1"/>
                      </a:moveTo>
                      <a:lnTo>
                        <a:pt x="228687" y="0"/>
                      </a:lnTo>
                      <a:lnTo>
                        <a:pt x="231892" y="32130"/>
                      </a:lnTo>
                      <a:cubicBezTo>
                        <a:pt x="237583" y="60927"/>
                        <a:pt x="248850" y="88835"/>
                        <a:pt x="265687" y="114122"/>
                      </a:cubicBezTo>
                      <a:lnTo>
                        <a:pt x="292036" y="146126"/>
                      </a:lnTo>
                      <a:lnTo>
                        <a:pt x="131018" y="308395"/>
                      </a:lnTo>
                      <a:lnTo>
                        <a:pt x="75238" y="240643"/>
                      </a:lnTo>
                      <a:cubicBezTo>
                        <a:pt x="41563" y="190070"/>
                        <a:pt x="19029" y="134253"/>
                        <a:pt x="7646" y="7666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50" name="任意形状 549">
                  <a:extLst>
                    <a:ext uri="{FF2B5EF4-FFF2-40B4-BE49-F238E27FC236}">
                      <a16:creationId xmlns:a16="http://schemas.microsoft.com/office/drawing/2014/main" id="{07F1EE6F-26F2-C8DC-D81F-F539050639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647662" y="4137853"/>
                  <a:ext cx="308119" cy="290778"/>
                </a:xfrm>
                <a:custGeom>
                  <a:avLst/>
                  <a:gdLst>
                    <a:gd name="csX0" fmla="*/ 0 w 308119"/>
                    <a:gd name="csY0" fmla="*/ 0 h 290778"/>
                    <a:gd name="csX1" fmla="*/ 75436 w 308119"/>
                    <a:gd name="csY1" fmla="*/ 6935 h 290778"/>
                    <a:gd name="csX2" fmla="*/ 239938 w 308119"/>
                    <a:gd name="csY2" fmla="*/ 73254 h 290778"/>
                    <a:gd name="csX3" fmla="*/ 308119 w 308119"/>
                    <a:gd name="csY3" fmla="*/ 128509 h 290778"/>
                    <a:gd name="csX4" fmla="*/ 147102 w 308119"/>
                    <a:gd name="csY4" fmla="*/ 290778 h 290778"/>
                    <a:gd name="csX5" fmla="*/ 114895 w 308119"/>
                    <a:gd name="csY5" fmla="*/ 264677 h 290778"/>
                    <a:gd name="csX6" fmla="*/ 32644 w 308119"/>
                    <a:gd name="csY6" fmla="*/ 231518 h 290778"/>
                    <a:gd name="csX7" fmla="*/ 0 w 308119"/>
                    <a:gd name="csY7" fmla="*/ 228517 h 290778"/>
                    <a:gd name="csX8" fmla="*/ 0 w 308119"/>
                    <a:gd name="csY8" fmla="*/ 0 h 29077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8119" h="290778">
                      <a:moveTo>
                        <a:pt x="0" y="0"/>
                      </a:moveTo>
                      <a:lnTo>
                        <a:pt x="75436" y="6935"/>
                      </a:lnTo>
                      <a:cubicBezTo>
                        <a:pt x="133115" y="17871"/>
                        <a:pt x="189105" y="39973"/>
                        <a:pt x="239938" y="73254"/>
                      </a:cubicBezTo>
                      <a:lnTo>
                        <a:pt x="308119" y="128509"/>
                      </a:lnTo>
                      <a:lnTo>
                        <a:pt x="147102" y="290778"/>
                      </a:lnTo>
                      <a:lnTo>
                        <a:pt x="114895" y="264677"/>
                      </a:lnTo>
                      <a:cubicBezTo>
                        <a:pt x="89478" y="248037"/>
                        <a:pt x="61483" y="236986"/>
                        <a:pt x="32644" y="231518"/>
                      </a:cubicBezTo>
                      <a:lnTo>
                        <a:pt x="0" y="228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cxnSp>
            <p:nvCxnSpPr>
              <p:cNvPr id="544" name="直线箭头连接符 543">
                <a:extLst>
                  <a:ext uri="{FF2B5EF4-FFF2-40B4-BE49-F238E27FC236}">
                    <a16:creationId xmlns:a16="http://schemas.microsoft.com/office/drawing/2014/main" id="{880E6BB2-8903-07A4-33F7-1C0AAE1C2759}"/>
                  </a:ext>
                </a:extLst>
              </p:cNvPr>
              <p:cNvCxnSpPr>
                <a:cxnSpLocks/>
                <a:endCxn id="548" idx="5"/>
              </p:cNvCxnSpPr>
              <p:nvPr/>
            </p:nvCxnSpPr>
            <p:spPr>
              <a:xfrm flipV="1">
                <a:off x="9480114" y="4195976"/>
                <a:ext cx="113203" cy="1654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2" name="文本框 551">
              <a:extLst>
                <a:ext uri="{FF2B5EF4-FFF2-40B4-BE49-F238E27FC236}">
                  <a16:creationId xmlns:a16="http://schemas.microsoft.com/office/drawing/2014/main" id="{3E5A4238-4AEB-270E-C45B-B9B7AF364403}"/>
                </a:ext>
              </a:extLst>
            </p:cNvPr>
            <p:cNvSpPr txBox="1"/>
            <p:nvPr/>
          </p:nvSpPr>
          <p:spPr>
            <a:xfrm>
              <a:off x="9410739" y="7168944"/>
              <a:ext cx="18849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Structural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Purity Score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53" name="组合 552">
              <a:extLst>
                <a:ext uri="{FF2B5EF4-FFF2-40B4-BE49-F238E27FC236}">
                  <a16:creationId xmlns:a16="http://schemas.microsoft.com/office/drawing/2014/main" id="{11FB7C1F-162A-9B26-E4DB-B054F28438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95986" y="7040353"/>
              <a:ext cx="432965" cy="435322"/>
              <a:chOff x="6324" y="5400"/>
              <a:chExt cx="1102" cy="1108"/>
            </a:xfrm>
          </p:grpSpPr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A4CA3436-FA51-7D67-4C49-A2070D30AEF2}"/>
                  </a:ext>
                </a:extLst>
              </p:cNvPr>
              <p:cNvSpPr/>
              <p:nvPr/>
            </p:nvSpPr>
            <p:spPr>
              <a:xfrm>
                <a:off x="6690" y="5967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555" name="直接箭头连接符 91">
                <a:extLst>
                  <a:ext uri="{FF2B5EF4-FFF2-40B4-BE49-F238E27FC236}">
                    <a16:creationId xmlns:a16="http://schemas.microsoft.com/office/drawing/2014/main" id="{5D069F7D-7FD9-83A7-162B-46C5AD8C6AAA}"/>
                  </a:ext>
                </a:extLst>
              </p:cNvPr>
              <p:cNvCxnSpPr/>
              <p:nvPr/>
            </p:nvCxnSpPr>
            <p:spPr>
              <a:xfrm flipV="1">
                <a:off x="6775" y="5400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56" name="直接箭头连接符 92">
                <a:extLst>
                  <a:ext uri="{FF2B5EF4-FFF2-40B4-BE49-F238E27FC236}">
                    <a16:creationId xmlns:a16="http://schemas.microsoft.com/office/drawing/2014/main" id="{ED6FD517-FDA0-F653-3970-035E941E59BF}"/>
                  </a:ext>
                </a:extLst>
              </p:cNvPr>
              <p:cNvCxnSpPr/>
              <p:nvPr/>
            </p:nvCxnSpPr>
            <p:spPr>
              <a:xfrm rot="5400000" flipV="1">
                <a:off x="7143" y="5769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57" name="直接箭头连接符 93">
                <a:extLst>
                  <a:ext uri="{FF2B5EF4-FFF2-40B4-BE49-F238E27FC236}">
                    <a16:creationId xmlns:a16="http://schemas.microsoft.com/office/drawing/2014/main" id="{BFC5BE05-92FA-91DA-2777-921B14615612}"/>
                  </a:ext>
                </a:extLst>
              </p:cNvPr>
              <p:cNvCxnSpPr>
                <a:stCxn id="554" idx="3"/>
              </p:cNvCxnSpPr>
              <p:nvPr/>
            </p:nvCxnSpPr>
            <p:spPr>
              <a:xfrm flipH="1">
                <a:off x="6324" y="6112"/>
                <a:ext cx="391" cy="39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559" name="文本框 558">
              <a:extLst>
                <a:ext uri="{FF2B5EF4-FFF2-40B4-BE49-F238E27FC236}">
                  <a16:creationId xmlns:a16="http://schemas.microsoft.com/office/drawing/2014/main" id="{64DD6415-1CAB-6120-E292-6389D4D8346F}"/>
                </a:ext>
              </a:extLst>
            </p:cNvPr>
            <p:cNvSpPr txBox="1"/>
            <p:nvPr/>
          </p:nvSpPr>
          <p:spPr>
            <a:xfrm>
              <a:off x="6677149" y="7168944"/>
              <a:ext cx="1966296" cy="3067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Orthogonality Constraint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文本框 559">
              <a:extLst>
                <a:ext uri="{FF2B5EF4-FFF2-40B4-BE49-F238E27FC236}">
                  <a16:creationId xmlns:a16="http://schemas.microsoft.com/office/drawing/2014/main" id="{4385E3F5-1E91-E90E-F127-C0D2470A76E5}"/>
                </a:ext>
              </a:extLst>
            </p:cNvPr>
            <p:cNvSpPr txBox="1"/>
            <p:nvPr/>
          </p:nvSpPr>
          <p:spPr>
            <a:xfrm>
              <a:off x="6590568" y="497573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文本框 561">
              <a:extLst>
                <a:ext uri="{FF2B5EF4-FFF2-40B4-BE49-F238E27FC236}">
                  <a16:creationId xmlns:a16="http://schemas.microsoft.com/office/drawing/2014/main" id="{D11D267A-19CC-B4DC-43C0-446AEC85B11F}"/>
                </a:ext>
              </a:extLst>
            </p:cNvPr>
            <p:cNvSpPr txBox="1"/>
            <p:nvPr/>
          </p:nvSpPr>
          <p:spPr>
            <a:xfrm>
              <a:off x="8184634" y="1018800"/>
              <a:ext cx="936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SG</a:t>
              </a:r>
            </a:p>
          </p:txBody>
        </p:sp>
        <p:grpSp>
          <p:nvGrpSpPr>
            <p:cNvPr id="563" name="组合 562">
              <a:extLst>
                <a:ext uri="{FF2B5EF4-FFF2-40B4-BE49-F238E27FC236}">
                  <a16:creationId xmlns:a16="http://schemas.microsoft.com/office/drawing/2014/main" id="{BFDC587B-D61E-5204-C430-87BE82C0346E}"/>
                </a:ext>
              </a:extLst>
            </p:cNvPr>
            <p:cNvGrpSpPr/>
            <p:nvPr/>
          </p:nvGrpSpPr>
          <p:grpSpPr>
            <a:xfrm>
              <a:off x="10365743" y="6768560"/>
              <a:ext cx="288424" cy="288000"/>
              <a:chOff x="6404" y="7371"/>
              <a:chExt cx="681" cy="680"/>
            </a:xfrm>
          </p:grpSpPr>
          <p:sp>
            <p:nvSpPr>
              <p:cNvPr id="564" name="椭圆 563">
                <a:extLst>
                  <a:ext uri="{FF2B5EF4-FFF2-40B4-BE49-F238E27FC236}">
                    <a16:creationId xmlns:a16="http://schemas.microsoft.com/office/drawing/2014/main" id="{2886079C-B7AD-C2D9-C55D-7843F46D14EE}"/>
                  </a:ext>
                </a:extLst>
              </p:cNvPr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565" name="直接连接符 274">
                <a:extLst>
                  <a:ext uri="{FF2B5EF4-FFF2-40B4-BE49-F238E27FC236}">
                    <a16:creationId xmlns:a16="http://schemas.microsoft.com/office/drawing/2014/main" id="{0C9D2D1B-1A1A-8848-5C43-51BABE54E50D}"/>
                  </a:ext>
                </a:extLst>
              </p:cNvPr>
              <p:cNvCxnSpPr>
                <a:stCxn id="564" idx="0"/>
                <a:endCxn id="564" idx="4"/>
              </p:cNvCxnSpPr>
              <p:nvPr/>
            </p:nvCxnSpPr>
            <p:spPr>
              <a:xfrm>
                <a:off x="6745" y="7371"/>
                <a:ext cx="0" cy="6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66" name="直接连接符 275">
                <a:extLst>
                  <a:ext uri="{FF2B5EF4-FFF2-40B4-BE49-F238E27FC236}">
                    <a16:creationId xmlns:a16="http://schemas.microsoft.com/office/drawing/2014/main" id="{DD1EB9C4-1D0B-1230-C97C-10680D3327E8}"/>
                  </a:ext>
                </a:extLst>
              </p:cNvPr>
              <p:cNvCxnSpPr>
                <a:stCxn id="564" idx="6"/>
                <a:endCxn id="564" idx="2"/>
              </p:cNvCxnSpPr>
              <p:nvPr/>
            </p:nvCxnSpPr>
            <p:spPr>
              <a:xfrm flipH="1">
                <a:off x="6404" y="7711"/>
                <a:ext cx="68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571" name="组合 570">
              <a:extLst>
                <a:ext uri="{FF2B5EF4-FFF2-40B4-BE49-F238E27FC236}">
                  <a16:creationId xmlns:a16="http://schemas.microsoft.com/office/drawing/2014/main" id="{D838507D-B925-1EA4-218F-97B4D9480815}"/>
                </a:ext>
              </a:extLst>
            </p:cNvPr>
            <p:cNvGrpSpPr/>
            <p:nvPr/>
          </p:nvGrpSpPr>
          <p:grpSpPr>
            <a:xfrm>
              <a:off x="7073123" y="3521099"/>
              <a:ext cx="288424" cy="288000"/>
              <a:chOff x="6404" y="7371"/>
              <a:chExt cx="681" cy="680"/>
            </a:xfrm>
          </p:grpSpPr>
          <p:sp>
            <p:nvSpPr>
              <p:cNvPr id="572" name="椭圆 571">
                <a:extLst>
                  <a:ext uri="{FF2B5EF4-FFF2-40B4-BE49-F238E27FC236}">
                    <a16:creationId xmlns:a16="http://schemas.microsoft.com/office/drawing/2014/main" id="{07FB088F-85E6-4E7A-EBD4-D4C14FF84E43}"/>
                  </a:ext>
                </a:extLst>
              </p:cNvPr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573" name="直接连接符 274">
                <a:extLst>
                  <a:ext uri="{FF2B5EF4-FFF2-40B4-BE49-F238E27FC236}">
                    <a16:creationId xmlns:a16="http://schemas.microsoft.com/office/drawing/2014/main" id="{F5569252-C277-6F5A-5CD4-AAB047450C52}"/>
                  </a:ext>
                </a:extLst>
              </p:cNvPr>
              <p:cNvCxnSpPr>
                <a:stCxn id="572" idx="0"/>
                <a:endCxn id="572" idx="4"/>
              </p:cNvCxnSpPr>
              <p:nvPr/>
            </p:nvCxnSpPr>
            <p:spPr>
              <a:xfrm>
                <a:off x="6745" y="7371"/>
                <a:ext cx="0" cy="6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74" name="直接连接符 275">
                <a:extLst>
                  <a:ext uri="{FF2B5EF4-FFF2-40B4-BE49-F238E27FC236}">
                    <a16:creationId xmlns:a16="http://schemas.microsoft.com/office/drawing/2014/main" id="{4B21983E-91F3-5949-8219-4AF8A3DA36EB}"/>
                  </a:ext>
                </a:extLst>
              </p:cNvPr>
              <p:cNvCxnSpPr>
                <a:stCxn id="572" idx="6"/>
                <a:endCxn id="572" idx="2"/>
              </p:cNvCxnSpPr>
              <p:nvPr/>
            </p:nvCxnSpPr>
            <p:spPr>
              <a:xfrm flipH="1">
                <a:off x="6404" y="7711"/>
                <a:ext cx="68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41981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35F2A-5A49-6F6E-A82B-B1A80C18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文本框 486">
            <a:extLst>
              <a:ext uri="{FF2B5EF4-FFF2-40B4-BE49-F238E27FC236}">
                <a16:creationId xmlns:a16="http://schemas.microsoft.com/office/drawing/2014/main" id="{27519BC9-5F15-2B7A-376F-F4E64CA7ACDA}"/>
              </a:ext>
            </a:extLst>
          </p:cNvPr>
          <p:cNvSpPr txBox="1"/>
          <p:nvPr/>
        </p:nvSpPr>
        <p:spPr>
          <a:xfrm>
            <a:off x="12284400" y="100867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575" name="组合 574">
            <a:extLst>
              <a:ext uri="{FF2B5EF4-FFF2-40B4-BE49-F238E27FC236}">
                <a16:creationId xmlns:a16="http://schemas.microsoft.com/office/drawing/2014/main" id="{ECBC2A43-44D8-1928-D38A-EE5D35C022B7}"/>
              </a:ext>
            </a:extLst>
          </p:cNvPr>
          <p:cNvGrpSpPr/>
          <p:nvPr/>
        </p:nvGrpSpPr>
        <p:grpSpPr>
          <a:xfrm>
            <a:off x="28577" y="994310"/>
            <a:ext cx="12999497" cy="6681836"/>
            <a:chOff x="28577" y="994310"/>
            <a:chExt cx="12999497" cy="66818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86D4B2-0A6A-AC12-4678-B31E60CF1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8572" y="5072364"/>
              <a:ext cx="786240" cy="6552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5FEFF41-1CAE-883C-8632-B19C6796D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4007" y="1447419"/>
              <a:ext cx="785698" cy="65474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082801A-8ACC-DBF0-86C3-A745AB5A6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9203" y="1847440"/>
              <a:ext cx="402404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C396790-8C72-171C-1B6E-570308B5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9205" y="4426120"/>
              <a:ext cx="402403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5787C92-CA90-2A6B-1DD4-E741BCBCA6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577" y="3062962"/>
              <a:ext cx="471499" cy="1221565"/>
              <a:chOff x="313659" y="1501348"/>
              <a:chExt cx="744034" cy="192765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645997A-07DF-FB93-32A4-02DED97AD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659" y="1501348"/>
                <a:ext cx="635000" cy="1828800"/>
              </a:xfrm>
              <a:prstGeom prst="rect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23743A89-8F93-0736-C25B-3E1EF5CD6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176" y="1550774"/>
                <a:ext cx="635000" cy="1828800"/>
              </a:xfrm>
              <a:prstGeom prst="rect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C8AF8DA-EB46-7CB5-C29B-682FF80BD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693" y="1600200"/>
                <a:ext cx="635000" cy="1828800"/>
              </a:xfrm>
              <a:prstGeom prst="rect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4CCB235-CCF6-B912-6A23-F4A75142EB44}"/>
                </a:ext>
              </a:extLst>
            </p:cNvPr>
            <p:cNvSpPr txBox="1"/>
            <p:nvPr/>
          </p:nvSpPr>
          <p:spPr>
            <a:xfrm>
              <a:off x="1064725" y="1453873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04E7DB-AF62-102B-FD98-9CCA55C944C4}"/>
                </a:ext>
              </a:extLst>
            </p:cNvPr>
            <p:cNvSpPr txBox="1"/>
            <p:nvPr/>
          </p:nvSpPr>
          <p:spPr>
            <a:xfrm>
              <a:off x="1002168" y="5727565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5DDA34FA-A718-157E-4AE6-EC70CD261E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85190" y="2047506"/>
              <a:ext cx="906580" cy="755484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0"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D0E1D34B-255B-03F1-BF78-D479A4B27B6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85190" y="4621762"/>
              <a:ext cx="906580" cy="755484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0"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OTRB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BA1928D6-D63D-D44F-D9E8-44BDCF4E3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6264" y="5901757"/>
              <a:ext cx="755484" cy="5450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156D301C-CD56-BCAC-6DA5-4BDF553E72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05589" y="2019703"/>
              <a:ext cx="528277" cy="307777"/>
              <a:chOff x="8974613" y="3898932"/>
              <a:chExt cx="972498" cy="566583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1EEE360-6154-D508-FCC2-AF998687FF23}"/>
                  </a:ext>
                </a:extLst>
              </p:cNvPr>
              <p:cNvGrpSpPr/>
              <p:nvPr/>
            </p:nvGrpSpPr>
            <p:grpSpPr>
              <a:xfrm>
                <a:off x="8974613" y="3898932"/>
                <a:ext cx="972498" cy="566583"/>
                <a:chOff x="8974613" y="3898932"/>
                <a:chExt cx="972498" cy="566583"/>
              </a:xfrm>
            </p:grpSpPr>
            <p:sp>
              <p:nvSpPr>
                <p:cNvPr id="158" name="任意形状 157">
                  <a:extLst>
                    <a:ext uri="{FF2B5EF4-FFF2-40B4-BE49-F238E27FC236}">
                      <a16:creationId xmlns:a16="http://schemas.microsoft.com/office/drawing/2014/main" id="{DAD0713C-E9D5-B8B9-6EFD-67C0DF7CC2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040798" y="4300116"/>
                  <a:ext cx="164100" cy="166013"/>
                </a:xfrm>
                <a:custGeom>
                  <a:avLst/>
                  <a:gdLst>
                    <a:gd name="csX0" fmla="*/ 0 w 164100"/>
                    <a:gd name="csY0" fmla="*/ 162269 h 166013"/>
                    <a:gd name="csX1" fmla="*/ 161018 w 164100"/>
                    <a:gd name="csY1" fmla="*/ 0 h 166013"/>
                    <a:gd name="csX2" fmla="*/ 164100 w 164100"/>
                    <a:gd name="csY2" fmla="*/ 3743 h 166013"/>
                    <a:gd name="csX3" fmla="*/ 3083 w 164100"/>
                    <a:gd name="csY3" fmla="*/ 166013 h 166013"/>
                    <a:gd name="csX4" fmla="*/ 0 w 164100"/>
                    <a:gd name="csY4" fmla="*/ 162269 h 1660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100" h="166013">
                      <a:moveTo>
                        <a:pt x="0" y="162269"/>
                      </a:moveTo>
                      <a:lnTo>
                        <a:pt x="161018" y="0"/>
                      </a:lnTo>
                      <a:lnTo>
                        <a:pt x="164100" y="3743"/>
                      </a:lnTo>
                      <a:lnTo>
                        <a:pt x="3083" y="166013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59" name="任意形状 158">
                  <a:extLst>
                    <a:ext uri="{FF2B5EF4-FFF2-40B4-BE49-F238E27FC236}">
                      <a16:creationId xmlns:a16="http://schemas.microsoft.com/office/drawing/2014/main" id="{8290E06E-8BEC-5590-901F-DB35075D16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725770" y="4300462"/>
                  <a:ext cx="164785" cy="165322"/>
                </a:xfrm>
                <a:custGeom>
                  <a:avLst/>
                  <a:gdLst>
                    <a:gd name="csX0" fmla="*/ 0 w 164785"/>
                    <a:gd name="csY0" fmla="*/ 162269 h 165322"/>
                    <a:gd name="csX1" fmla="*/ 161017 w 164785"/>
                    <a:gd name="csY1" fmla="*/ 0 h 165322"/>
                    <a:gd name="csX2" fmla="*/ 164785 w 164785"/>
                    <a:gd name="csY2" fmla="*/ 3053 h 165322"/>
                    <a:gd name="csX3" fmla="*/ 3767 w 164785"/>
                    <a:gd name="csY3" fmla="*/ 165322 h 165322"/>
                    <a:gd name="csX4" fmla="*/ 0 w 164785"/>
                    <a:gd name="csY4" fmla="*/ 162269 h 165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785" h="165322">
                      <a:moveTo>
                        <a:pt x="0" y="162269"/>
                      </a:moveTo>
                      <a:lnTo>
                        <a:pt x="161017" y="0"/>
                      </a:lnTo>
                      <a:lnTo>
                        <a:pt x="164785" y="3053"/>
                      </a:lnTo>
                      <a:lnTo>
                        <a:pt x="3767" y="165322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0" name="任意形状 159">
                  <a:extLst>
                    <a:ext uri="{FF2B5EF4-FFF2-40B4-BE49-F238E27FC236}">
                      <a16:creationId xmlns:a16="http://schemas.microsoft.com/office/drawing/2014/main" id="{5ACD642F-5055-5D50-D96E-583A250715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217247" y="3896626"/>
                  <a:ext cx="288814" cy="305704"/>
                </a:xfrm>
                <a:custGeom>
                  <a:avLst/>
                  <a:gdLst>
                    <a:gd name="csX0" fmla="*/ 126545 w 288814"/>
                    <a:gd name="csY0" fmla="*/ 0 h 305704"/>
                    <a:gd name="csX1" fmla="*/ 288814 w 288814"/>
                    <a:gd name="csY1" fmla="*/ 161018 h 305704"/>
                    <a:gd name="csX2" fmla="*/ 264679 w 288814"/>
                    <a:gd name="csY2" fmla="*/ 190799 h 305704"/>
                    <a:gd name="csX3" fmla="*/ 231520 w 288814"/>
                    <a:gd name="csY3" fmla="*/ 273050 h 305704"/>
                    <a:gd name="csX4" fmla="*/ 228518 w 288814"/>
                    <a:gd name="csY4" fmla="*/ 305703 h 305704"/>
                    <a:gd name="csX5" fmla="*/ 0 w 288814"/>
                    <a:gd name="csY5" fmla="*/ 305704 h 305704"/>
                    <a:gd name="csX6" fmla="*/ 6936 w 288814"/>
                    <a:gd name="csY6" fmla="*/ 230258 h 305704"/>
                    <a:gd name="csX7" fmla="*/ 73256 w 288814"/>
                    <a:gd name="csY7" fmla="*/ 65756 h 305704"/>
                    <a:gd name="csX8" fmla="*/ 126545 w 288814"/>
                    <a:gd name="csY8" fmla="*/ 0 h 30570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88814" h="305704">
                      <a:moveTo>
                        <a:pt x="126545" y="0"/>
                      </a:moveTo>
                      <a:lnTo>
                        <a:pt x="288814" y="161018"/>
                      </a:lnTo>
                      <a:lnTo>
                        <a:pt x="264679" y="190799"/>
                      </a:lnTo>
                      <a:cubicBezTo>
                        <a:pt x="248039" y="216215"/>
                        <a:pt x="236988" y="244210"/>
                        <a:pt x="231520" y="273050"/>
                      </a:cubicBezTo>
                      <a:lnTo>
                        <a:pt x="228518" y="305703"/>
                      </a:lnTo>
                      <a:lnTo>
                        <a:pt x="0" y="305704"/>
                      </a:lnTo>
                      <a:lnTo>
                        <a:pt x="6936" y="230258"/>
                      </a:lnTo>
                      <a:cubicBezTo>
                        <a:pt x="17873" y="172578"/>
                        <a:pt x="39975" y="116588"/>
                        <a:pt x="73256" y="65756"/>
                      </a:cubicBezTo>
                      <a:lnTo>
                        <a:pt x="12654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1" name="任意形状 160">
                  <a:extLst>
                    <a:ext uri="{FF2B5EF4-FFF2-40B4-BE49-F238E27FC236}">
                      <a16:creationId xmlns:a16="http://schemas.microsoft.com/office/drawing/2014/main" id="{E1834E05-5690-2522-2D86-56E4E7B4A8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422782" y="3906445"/>
                  <a:ext cx="300813" cy="285787"/>
                </a:xfrm>
                <a:custGeom>
                  <a:avLst/>
                  <a:gdLst>
                    <a:gd name="csX0" fmla="*/ 0 w 300813"/>
                    <a:gd name="csY0" fmla="*/ 124769 h 285787"/>
                    <a:gd name="csX1" fmla="*/ 60160 w 300813"/>
                    <a:gd name="csY1" fmla="*/ 75238 h 285787"/>
                    <a:gd name="csX2" fmla="*/ 224144 w 300813"/>
                    <a:gd name="csY2" fmla="*/ 7647 h 285787"/>
                    <a:gd name="csX3" fmla="*/ 300813 w 300813"/>
                    <a:gd name="csY3" fmla="*/ 0 h 285787"/>
                    <a:gd name="csX4" fmla="*/ 300813 w 300813"/>
                    <a:gd name="csY4" fmla="*/ 228686 h 285787"/>
                    <a:gd name="csX5" fmla="*/ 268673 w 300813"/>
                    <a:gd name="csY5" fmla="*/ 231892 h 285787"/>
                    <a:gd name="csX6" fmla="*/ 186681 w 300813"/>
                    <a:gd name="csY6" fmla="*/ 265687 h 285787"/>
                    <a:gd name="csX7" fmla="*/ 162269 w 300813"/>
                    <a:gd name="csY7" fmla="*/ 285787 h 285787"/>
                    <a:gd name="csX8" fmla="*/ 0 w 300813"/>
                    <a:gd name="csY8" fmla="*/ 124769 h 28578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0813" h="285787">
                      <a:moveTo>
                        <a:pt x="0" y="124769"/>
                      </a:moveTo>
                      <a:lnTo>
                        <a:pt x="60160" y="75238"/>
                      </a:lnTo>
                      <a:cubicBezTo>
                        <a:pt x="110734" y="41564"/>
                        <a:pt x="166551" y="19029"/>
                        <a:pt x="224144" y="7647"/>
                      </a:cubicBezTo>
                      <a:lnTo>
                        <a:pt x="300813" y="0"/>
                      </a:lnTo>
                      <a:lnTo>
                        <a:pt x="300813" y="228686"/>
                      </a:lnTo>
                      <a:lnTo>
                        <a:pt x="268673" y="231892"/>
                      </a:lnTo>
                      <a:cubicBezTo>
                        <a:pt x="239877" y="237583"/>
                        <a:pt x="211968" y="248851"/>
                        <a:pt x="186681" y="265687"/>
                      </a:cubicBezTo>
                      <a:lnTo>
                        <a:pt x="162269" y="285787"/>
                      </a:lnTo>
                      <a:lnTo>
                        <a:pt x="0" y="124769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2" name="任意形状 161">
                  <a:extLst>
                    <a:ext uri="{FF2B5EF4-FFF2-40B4-BE49-F238E27FC236}">
                      <a16:creationId xmlns:a16="http://schemas.microsoft.com/office/drawing/2014/main" id="{E3EF78BF-ED32-039E-EF98-2403EFB7A5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8982793" y="4128550"/>
                  <a:ext cx="292036" cy="308395"/>
                </a:xfrm>
                <a:custGeom>
                  <a:avLst/>
                  <a:gdLst>
                    <a:gd name="csX0" fmla="*/ 0 w 292036"/>
                    <a:gd name="csY0" fmla="*/ 1 h 308395"/>
                    <a:gd name="csX1" fmla="*/ 228687 w 292036"/>
                    <a:gd name="csY1" fmla="*/ 0 h 308395"/>
                    <a:gd name="csX2" fmla="*/ 231892 w 292036"/>
                    <a:gd name="csY2" fmla="*/ 32130 h 308395"/>
                    <a:gd name="csX3" fmla="*/ 265687 w 292036"/>
                    <a:gd name="csY3" fmla="*/ 114122 h 308395"/>
                    <a:gd name="csX4" fmla="*/ 292036 w 292036"/>
                    <a:gd name="csY4" fmla="*/ 146126 h 308395"/>
                    <a:gd name="csX5" fmla="*/ 131018 w 292036"/>
                    <a:gd name="csY5" fmla="*/ 308395 h 308395"/>
                    <a:gd name="csX6" fmla="*/ 75238 w 292036"/>
                    <a:gd name="csY6" fmla="*/ 240643 h 308395"/>
                    <a:gd name="csX7" fmla="*/ 7646 w 292036"/>
                    <a:gd name="csY7" fmla="*/ 76660 h 308395"/>
                    <a:gd name="csX8" fmla="*/ 0 w 292036"/>
                    <a:gd name="csY8" fmla="*/ 1 h 308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92036" h="308395">
                      <a:moveTo>
                        <a:pt x="0" y="1"/>
                      </a:moveTo>
                      <a:lnTo>
                        <a:pt x="228687" y="0"/>
                      </a:lnTo>
                      <a:lnTo>
                        <a:pt x="231892" y="32130"/>
                      </a:lnTo>
                      <a:cubicBezTo>
                        <a:pt x="237583" y="60927"/>
                        <a:pt x="248850" y="88835"/>
                        <a:pt x="265687" y="114122"/>
                      </a:cubicBezTo>
                      <a:lnTo>
                        <a:pt x="292036" y="146126"/>
                      </a:lnTo>
                      <a:lnTo>
                        <a:pt x="131018" y="308395"/>
                      </a:lnTo>
                      <a:lnTo>
                        <a:pt x="75238" y="240643"/>
                      </a:lnTo>
                      <a:cubicBezTo>
                        <a:pt x="41563" y="190070"/>
                        <a:pt x="19029" y="134253"/>
                        <a:pt x="7646" y="7666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3" name="任意形状 162">
                  <a:extLst>
                    <a:ext uri="{FF2B5EF4-FFF2-40B4-BE49-F238E27FC236}">
                      <a16:creationId xmlns:a16="http://schemas.microsoft.com/office/drawing/2014/main" id="{7265C105-5A05-1008-DED5-5E3000C171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647662" y="4137853"/>
                  <a:ext cx="308119" cy="290778"/>
                </a:xfrm>
                <a:custGeom>
                  <a:avLst/>
                  <a:gdLst>
                    <a:gd name="csX0" fmla="*/ 0 w 308119"/>
                    <a:gd name="csY0" fmla="*/ 0 h 290778"/>
                    <a:gd name="csX1" fmla="*/ 75436 w 308119"/>
                    <a:gd name="csY1" fmla="*/ 6935 h 290778"/>
                    <a:gd name="csX2" fmla="*/ 239938 w 308119"/>
                    <a:gd name="csY2" fmla="*/ 73254 h 290778"/>
                    <a:gd name="csX3" fmla="*/ 308119 w 308119"/>
                    <a:gd name="csY3" fmla="*/ 128509 h 290778"/>
                    <a:gd name="csX4" fmla="*/ 147102 w 308119"/>
                    <a:gd name="csY4" fmla="*/ 290778 h 290778"/>
                    <a:gd name="csX5" fmla="*/ 114895 w 308119"/>
                    <a:gd name="csY5" fmla="*/ 264677 h 290778"/>
                    <a:gd name="csX6" fmla="*/ 32644 w 308119"/>
                    <a:gd name="csY6" fmla="*/ 231518 h 290778"/>
                    <a:gd name="csX7" fmla="*/ 0 w 308119"/>
                    <a:gd name="csY7" fmla="*/ 228517 h 290778"/>
                    <a:gd name="csX8" fmla="*/ 0 w 308119"/>
                    <a:gd name="csY8" fmla="*/ 0 h 29077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8119" h="290778">
                      <a:moveTo>
                        <a:pt x="0" y="0"/>
                      </a:moveTo>
                      <a:lnTo>
                        <a:pt x="75436" y="6935"/>
                      </a:lnTo>
                      <a:cubicBezTo>
                        <a:pt x="133115" y="17871"/>
                        <a:pt x="189105" y="39973"/>
                        <a:pt x="239938" y="73254"/>
                      </a:cubicBezTo>
                      <a:lnTo>
                        <a:pt x="308119" y="128509"/>
                      </a:lnTo>
                      <a:lnTo>
                        <a:pt x="147102" y="290778"/>
                      </a:lnTo>
                      <a:lnTo>
                        <a:pt x="114895" y="264677"/>
                      </a:lnTo>
                      <a:cubicBezTo>
                        <a:pt x="89478" y="248037"/>
                        <a:pt x="61483" y="236986"/>
                        <a:pt x="32644" y="231518"/>
                      </a:cubicBezTo>
                      <a:lnTo>
                        <a:pt x="0" y="228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cxnSp>
            <p:nvCxnSpPr>
              <p:cNvPr id="164" name="直线箭头连接符 163">
                <a:extLst>
                  <a:ext uri="{FF2B5EF4-FFF2-40B4-BE49-F238E27FC236}">
                    <a16:creationId xmlns:a16="http://schemas.microsoft.com/office/drawing/2014/main" id="{44F581F6-7C2D-82A3-094F-3122A30E99FA}"/>
                  </a:ext>
                </a:extLst>
              </p:cNvPr>
              <p:cNvCxnSpPr>
                <a:cxnSpLocks/>
                <a:endCxn id="161" idx="5"/>
              </p:cNvCxnSpPr>
              <p:nvPr/>
            </p:nvCxnSpPr>
            <p:spPr>
              <a:xfrm flipV="1">
                <a:off x="9480114" y="4195976"/>
                <a:ext cx="113203" cy="1654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决策 166">
              <a:extLst>
                <a:ext uri="{FF2B5EF4-FFF2-40B4-BE49-F238E27FC236}">
                  <a16:creationId xmlns:a16="http://schemas.microsoft.com/office/drawing/2014/main" id="{CFA5AD45-A01F-4C54-4779-001DB354EF5C}"/>
                </a:ext>
              </a:extLst>
            </p:cNvPr>
            <p:cNvSpPr/>
            <p:nvPr/>
          </p:nvSpPr>
          <p:spPr>
            <a:xfrm>
              <a:off x="4135132" y="3298255"/>
              <a:ext cx="1784689" cy="759612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2400" cap="flat" cmpd="dbl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: 圆角 10">
              <a:extLst>
                <a:ext uri="{FF2B5EF4-FFF2-40B4-BE49-F238E27FC236}">
                  <a16:creationId xmlns:a16="http://schemas.microsoft.com/office/drawing/2014/main" id="{8399B92A-F557-1DC5-A4E0-DEB7F95DC07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814724" y="4826899"/>
              <a:ext cx="173024" cy="35907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: 圆角 10">
              <a:extLst>
                <a:ext uri="{FF2B5EF4-FFF2-40B4-BE49-F238E27FC236}">
                  <a16:creationId xmlns:a16="http://schemas.microsoft.com/office/drawing/2014/main" id="{618B38F4-829F-4717-AE06-749C3D0CDC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80432" y="4821945"/>
              <a:ext cx="173471" cy="360000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2C119724-AE41-EC5D-4C29-BFF74AB8D0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76314" y="4850286"/>
              <a:ext cx="288000" cy="288000"/>
              <a:chOff x="4195" y="10163"/>
              <a:chExt cx="566" cy="566"/>
            </a:xfrm>
          </p:grpSpPr>
          <p:sp>
            <p:nvSpPr>
              <p:cNvPr id="202" name="Google Shape;3276;p52">
                <a:extLst>
                  <a:ext uri="{FF2B5EF4-FFF2-40B4-BE49-F238E27FC236}">
                    <a16:creationId xmlns:a16="http://schemas.microsoft.com/office/drawing/2014/main" id="{B24E2C79-686E-1FB2-D026-88164C1BA157}"/>
                  </a:ext>
                </a:extLst>
              </p:cNvPr>
              <p:cNvSpPr/>
              <p:nvPr/>
            </p:nvSpPr>
            <p:spPr>
              <a:xfrm flipH="1">
                <a:off x="4195" y="10163"/>
                <a:ext cx="567" cy="567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8" tIns="121898" rIns="121898" bIns="121898" anchor="ctr" anchorCtr="0">
                <a:noAutofit/>
              </a:bodyPr>
              <a:lstStyle/>
              <a:p>
                <a:pPr algn="ctr"/>
                <a:endParaRPr sz="18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3" name="Google Shape;3277;p52">
                <a:extLst>
                  <a:ext uri="{FF2B5EF4-FFF2-40B4-BE49-F238E27FC236}">
                    <a16:creationId xmlns:a16="http://schemas.microsoft.com/office/drawing/2014/main" id="{0197E9B7-C79F-E9DE-12B2-18C1B7F7F48B}"/>
                  </a:ext>
                </a:extLst>
              </p:cNvPr>
              <p:cNvSpPr/>
              <p:nvPr/>
            </p:nvSpPr>
            <p:spPr>
              <a:xfrm flipH="1">
                <a:off x="4195" y="10328"/>
                <a:ext cx="556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9028" extrusionOk="0">
                    <a:moveTo>
                      <a:pt x="0" y="3089"/>
                    </a:moveTo>
                    <a:cubicBezTo>
                      <a:pt x="1222" y="2614"/>
                      <a:pt x="4819" y="-712"/>
                      <a:pt x="7331" y="238"/>
                    </a:cubicBezTo>
                    <a:cubicBezTo>
                      <a:pt x="9843" y="1188"/>
                      <a:pt x="12830" y="7841"/>
                      <a:pt x="15070" y="8791"/>
                    </a:cubicBezTo>
                    <a:cubicBezTo>
                      <a:pt x="17310" y="9741"/>
                      <a:pt x="19822" y="6415"/>
                      <a:pt x="20772" y="5940"/>
                    </a:cubicBezTo>
                  </a:path>
                </a:pathLst>
              </a:cu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11" name="圆角矩形 393">
              <a:extLst>
                <a:ext uri="{FF2B5EF4-FFF2-40B4-BE49-F238E27FC236}">
                  <a16:creationId xmlns:a16="http://schemas.microsoft.com/office/drawing/2014/main" id="{6F601F0F-6DFD-FFBC-4631-F7B8BE4B9F34}"/>
                </a:ext>
              </a:extLst>
            </p:cNvPr>
            <p:cNvSpPr/>
            <p:nvPr/>
          </p:nvSpPr>
          <p:spPr>
            <a:xfrm>
              <a:off x="1109291" y="3369072"/>
              <a:ext cx="1215289" cy="6719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Hard-Wired Splitter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71">
              <a:extLst>
                <a:ext uri="{FF2B5EF4-FFF2-40B4-BE49-F238E27FC236}">
                  <a16:creationId xmlns:a16="http://schemas.microsoft.com/office/drawing/2014/main" id="{C26018B7-5072-5A14-1FF3-6C87417BAE21}"/>
                </a:ext>
              </a:extLst>
            </p:cNvPr>
            <p:cNvCxnSpPr>
              <a:cxnSpLocks/>
              <a:stCxn id="18" idx="3"/>
              <a:endCxn id="211" idx="1"/>
            </p:cNvCxnSpPr>
            <p:nvPr/>
          </p:nvCxnSpPr>
          <p:spPr>
            <a:xfrm>
              <a:off x="500076" y="3705066"/>
              <a:ext cx="60921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箭头连接符 271">
              <a:extLst>
                <a:ext uri="{FF2B5EF4-FFF2-40B4-BE49-F238E27FC236}">
                  <a16:creationId xmlns:a16="http://schemas.microsoft.com/office/drawing/2014/main" id="{29ED574B-F6D5-0F1C-7133-35DAE9F4A4F9}"/>
                </a:ext>
              </a:extLst>
            </p:cNvPr>
            <p:cNvCxnSpPr>
              <a:cxnSpLocks/>
              <a:stCxn id="211" idx="0"/>
              <a:endCxn id="13" idx="2"/>
            </p:cNvCxnSpPr>
            <p:nvPr/>
          </p:nvCxnSpPr>
          <p:spPr>
            <a:xfrm flipV="1">
              <a:off x="1716935" y="3006363"/>
              <a:ext cx="3470" cy="36270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箭头连接符 271">
              <a:extLst>
                <a:ext uri="{FF2B5EF4-FFF2-40B4-BE49-F238E27FC236}">
                  <a16:creationId xmlns:a16="http://schemas.microsoft.com/office/drawing/2014/main" id="{21761F72-843E-4628-3A20-FB09FC749A59}"/>
                </a:ext>
              </a:extLst>
            </p:cNvPr>
            <p:cNvCxnSpPr>
              <a:cxnSpLocks/>
              <a:stCxn id="211" idx="2"/>
              <a:endCxn id="15" idx="0"/>
            </p:cNvCxnSpPr>
            <p:nvPr/>
          </p:nvCxnSpPr>
          <p:spPr>
            <a:xfrm>
              <a:off x="1716936" y="4041058"/>
              <a:ext cx="3471" cy="38506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71">
              <a:extLst>
                <a:ext uri="{FF2B5EF4-FFF2-40B4-BE49-F238E27FC236}">
                  <a16:creationId xmlns:a16="http://schemas.microsoft.com/office/drawing/2014/main" id="{4AB37E6E-8B18-0190-D5D8-1FC400C70A85}"/>
                </a:ext>
              </a:extLst>
            </p:cNvPr>
            <p:cNvCxnSpPr>
              <a:cxnSpLocks/>
            </p:cNvCxnSpPr>
            <p:nvPr/>
          </p:nvCxnSpPr>
          <p:spPr>
            <a:xfrm>
              <a:off x="1933964" y="2426901"/>
              <a:ext cx="718500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71">
              <a:extLst>
                <a:ext uri="{FF2B5EF4-FFF2-40B4-BE49-F238E27FC236}">
                  <a16:creationId xmlns:a16="http://schemas.microsoft.com/office/drawing/2014/main" id="{8C5D2590-4CA6-6B47-5E28-4EF9DEA4EA60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921608" y="5005581"/>
              <a:ext cx="730857" cy="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连接符: 肘形 55">
              <a:extLst>
                <a:ext uri="{FF2B5EF4-FFF2-40B4-BE49-F238E27FC236}">
                  <a16:creationId xmlns:a16="http://schemas.microsoft.com/office/drawing/2014/main" id="{31460BA0-F46D-1EC9-D223-B68938938DC5}"/>
                </a:ext>
              </a:extLst>
            </p:cNvPr>
            <p:cNvCxnSpPr>
              <a:cxnSpLocks/>
              <a:endCxn id="202" idx="0"/>
            </p:cNvCxnSpPr>
            <p:nvPr/>
          </p:nvCxnSpPr>
          <p:spPr>
            <a:xfrm rot="16200000" flipH="1">
              <a:off x="5587347" y="4117064"/>
              <a:ext cx="1161057" cy="305387"/>
            </a:xfrm>
            <a:prstGeom prst="bentConnector3">
              <a:avLst>
                <a:gd name="adj1" fmla="val -20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451C6466-BAA8-1B35-02A5-E815F93EB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8747" y="3545720"/>
              <a:ext cx="287867" cy="287867"/>
              <a:chOff x="8901" y="2905"/>
              <a:chExt cx="340" cy="340"/>
            </a:xfrm>
          </p:grpSpPr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99F319D6-76E1-4922-5300-C8409E907AD4}"/>
                  </a:ext>
                </a:extLst>
              </p:cNvPr>
              <p:cNvSpPr/>
              <p:nvPr/>
            </p:nvSpPr>
            <p:spPr>
              <a:xfrm>
                <a:off x="8901" y="2905"/>
                <a:ext cx="340" cy="34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"/>
                  <a:t>=</a:t>
                </a:r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6026C92C-A187-DB74-2806-4CCC3F8ECB8C}"/>
                  </a:ext>
                </a:extLst>
              </p:cNvPr>
              <p:cNvSpPr/>
              <p:nvPr/>
            </p:nvSpPr>
            <p:spPr>
              <a:xfrm>
                <a:off x="9044" y="304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</p:grpSp>
        <p:cxnSp>
          <p:nvCxnSpPr>
            <p:cNvPr id="236" name="直接箭头连接符 271">
              <a:extLst>
                <a:ext uri="{FF2B5EF4-FFF2-40B4-BE49-F238E27FC236}">
                  <a16:creationId xmlns:a16="http://schemas.microsoft.com/office/drawing/2014/main" id="{22C4A202-6A0D-8361-1999-09CC78783377}"/>
                </a:ext>
              </a:extLst>
            </p:cNvPr>
            <p:cNvCxnSpPr>
              <a:cxnSpLocks/>
            </p:cNvCxnSpPr>
            <p:nvPr/>
          </p:nvCxnSpPr>
          <p:spPr>
            <a:xfrm>
              <a:off x="3132680" y="2890895"/>
              <a:ext cx="0" cy="654822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71">
              <a:extLst>
                <a:ext uri="{FF2B5EF4-FFF2-40B4-BE49-F238E27FC236}">
                  <a16:creationId xmlns:a16="http://schemas.microsoft.com/office/drawing/2014/main" id="{72E96342-7843-51CE-1404-4B76F606A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8970" y="3689229"/>
              <a:ext cx="763012" cy="42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圆角矩形 241">
              <a:extLst>
                <a:ext uri="{FF2B5EF4-FFF2-40B4-BE49-F238E27FC236}">
                  <a16:creationId xmlns:a16="http://schemas.microsoft.com/office/drawing/2014/main" id="{E7F447B8-7B4F-DC35-D977-5AC1DDB7B6F6}"/>
                </a:ext>
              </a:extLst>
            </p:cNvPr>
            <p:cNvSpPr/>
            <p:nvPr/>
          </p:nvSpPr>
          <p:spPr>
            <a:xfrm>
              <a:off x="4673863" y="1927106"/>
              <a:ext cx="1196878" cy="4929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Structure Calculator</a:t>
              </a:r>
              <a:endParaRPr kumimoji="1" lang="zh-CN" altLang="en-US" sz="1400" b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43" name="直接箭头连接符 271">
              <a:extLst>
                <a:ext uri="{FF2B5EF4-FFF2-40B4-BE49-F238E27FC236}">
                  <a16:creationId xmlns:a16="http://schemas.microsoft.com/office/drawing/2014/main" id="{3E5C861D-D85B-4B1A-18D8-362CC4B5606C}"/>
                </a:ext>
              </a:extLst>
            </p:cNvPr>
            <p:cNvCxnSpPr>
              <a:cxnSpLocks/>
              <a:endCxn id="242" idx="1"/>
            </p:cNvCxnSpPr>
            <p:nvPr/>
          </p:nvCxnSpPr>
          <p:spPr>
            <a:xfrm>
              <a:off x="3619987" y="2173592"/>
              <a:ext cx="105387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71">
              <a:extLst>
                <a:ext uri="{FF2B5EF4-FFF2-40B4-BE49-F238E27FC236}">
                  <a16:creationId xmlns:a16="http://schemas.microsoft.com/office/drawing/2014/main" id="{24D52323-CF6E-9E86-08CC-F17E50BD54B3}"/>
                </a:ext>
              </a:extLst>
            </p:cNvPr>
            <p:cNvCxnSpPr>
              <a:cxnSpLocks/>
              <a:stCxn id="242" idx="3"/>
            </p:cNvCxnSpPr>
            <p:nvPr/>
          </p:nvCxnSpPr>
          <p:spPr>
            <a:xfrm>
              <a:off x="5870741" y="2173592"/>
              <a:ext cx="30890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矩形: 圆角 13">
              <a:extLst>
                <a:ext uri="{FF2B5EF4-FFF2-40B4-BE49-F238E27FC236}">
                  <a16:creationId xmlns:a16="http://schemas.microsoft.com/office/drawing/2014/main" id="{D2FC91A0-C80E-560D-4265-1AEE9BD45539}"/>
                </a:ext>
              </a:extLst>
            </p:cNvPr>
            <p:cNvSpPr/>
            <p:nvPr/>
          </p:nvSpPr>
          <p:spPr>
            <a:xfrm>
              <a:off x="4710934" y="4750536"/>
              <a:ext cx="627764" cy="495645"/>
            </a:xfrm>
            <a:prstGeom prst="roundRect">
              <a:avLst>
                <a:gd name="adj" fmla="val 3432"/>
              </a:avLst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04" name="直接箭头连接符 271">
              <a:extLst>
                <a:ext uri="{FF2B5EF4-FFF2-40B4-BE49-F238E27FC236}">
                  <a16:creationId xmlns:a16="http://schemas.microsoft.com/office/drawing/2014/main" id="{FD1282FE-2E59-F227-0D9C-378404DA07D1}"/>
                </a:ext>
              </a:extLst>
            </p:cNvPr>
            <p:cNvCxnSpPr>
              <a:cxnSpLocks/>
            </p:cNvCxnSpPr>
            <p:nvPr/>
          </p:nvCxnSpPr>
          <p:spPr>
            <a:xfrm>
              <a:off x="3619988" y="2672727"/>
              <a:ext cx="1318093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箭头连接符 271">
              <a:extLst>
                <a:ext uri="{FF2B5EF4-FFF2-40B4-BE49-F238E27FC236}">
                  <a16:creationId xmlns:a16="http://schemas.microsoft.com/office/drawing/2014/main" id="{D1D1929F-43BD-1641-B3D9-041D711B6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0012" y="4998359"/>
              <a:ext cx="1066209" cy="6799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箭头连接符 271">
              <a:extLst>
                <a:ext uri="{FF2B5EF4-FFF2-40B4-BE49-F238E27FC236}">
                  <a16:creationId xmlns:a16="http://schemas.microsoft.com/office/drawing/2014/main" id="{3B177CB8-D5E6-BFD9-09F6-DB8687BE8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816" y="4146761"/>
              <a:ext cx="0" cy="554347"/>
            </a:xfrm>
            <a:prstGeom prst="straightConnector1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D4BD3013-909E-4048-3589-D58F51A78B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17625" y="4244870"/>
              <a:ext cx="432965" cy="435322"/>
              <a:chOff x="6324" y="5400"/>
              <a:chExt cx="1102" cy="1108"/>
            </a:xfrm>
          </p:grpSpPr>
          <p:sp>
            <p:nvSpPr>
              <p:cNvPr id="321" name="椭圆 320">
                <a:extLst>
                  <a:ext uri="{FF2B5EF4-FFF2-40B4-BE49-F238E27FC236}">
                    <a16:creationId xmlns:a16="http://schemas.microsoft.com/office/drawing/2014/main" id="{1834F04C-552F-7016-51B9-58A1F468DF0D}"/>
                  </a:ext>
                </a:extLst>
              </p:cNvPr>
              <p:cNvSpPr/>
              <p:nvPr/>
            </p:nvSpPr>
            <p:spPr>
              <a:xfrm>
                <a:off x="6690" y="5967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322" name="直接箭头连接符 91">
                <a:extLst>
                  <a:ext uri="{FF2B5EF4-FFF2-40B4-BE49-F238E27FC236}">
                    <a16:creationId xmlns:a16="http://schemas.microsoft.com/office/drawing/2014/main" id="{EA73A53D-D4DE-7207-575D-BFA1BAF01846}"/>
                  </a:ext>
                </a:extLst>
              </p:cNvPr>
              <p:cNvCxnSpPr/>
              <p:nvPr/>
            </p:nvCxnSpPr>
            <p:spPr>
              <a:xfrm flipV="1">
                <a:off x="6775" y="5400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3" name="直接箭头连接符 92">
                <a:extLst>
                  <a:ext uri="{FF2B5EF4-FFF2-40B4-BE49-F238E27FC236}">
                    <a16:creationId xmlns:a16="http://schemas.microsoft.com/office/drawing/2014/main" id="{588B97A7-3E18-38C5-06D6-2B6D4B52611E}"/>
                  </a:ext>
                </a:extLst>
              </p:cNvPr>
              <p:cNvCxnSpPr/>
              <p:nvPr/>
            </p:nvCxnSpPr>
            <p:spPr>
              <a:xfrm rot="5400000" flipV="1">
                <a:off x="7143" y="5769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93">
                <a:extLst>
                  <a:ext uri="{FF2B5EF4-FFF2-40B4-BE49-F238E27FC236}">
                    <a16:creationId xmlns:a16="http://schemas.microsoft.com/office/drawing/2014/main" id="{0C11F719-F819-6601-58F8-56BBF9A3652D}"/>
                  </a:ext>
                </a:extLst>
              </p:cNvPr>
              <p:cNvCxnSpPr>
                <a:stCxn id="321" idx="3"/>
              </p:cNvCxnSpPr>
              <p:nvPr/>
            </p:nvCxnSpPr>
            <p:spPr>
              <a:xfrm flipH="1">
                <a:off x="6324" y="6112"/>
                <a:ext cx="391" cy="39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直接箭头连接符 271">
              <a:extLst>
                <a:ext uri="{FF2B5EF4-FFF2-40B4-BE49-F238E27FC236}">
                  <a16:creationId xmlns:a16="http://schemas.microsoft.com/office/drawing/2014/main" id="{30815145-5A84-6B69-EDE1-FD093DA6625A}"/>
                </a:ext>
              </a:extLst>
            </p:cNvPr>
            <p:cNvCxnSpPr>
              <a:cxnSpLocks/>
              <a:stCxn id="303" idx="3"/>
              <a:endCxn id="202" idx="6"/>
            </p:cNvCxnSpPr>
            <p:nvPr/>
          </p:nvCxnSpPr>
          <p:spPr>
            <a:xfrm flipV="1">
              <a:off x="5338698" y="4994542"/>
              <a:ext cx="837616" cy="381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矩形: 圆角 10">
              <a:extLst>
                <a:ext uri="{FF2B5EF4-FFF2-40B4-BE49-F238E27FC236}">
                  <a16:creationId xmlns:a16="http://schemas.microsoft.com/office/drawing/2014/main" id="{DCEAD12E-603D-8467-B9C4-1127BD7F4AB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123372" y="4809589"/>
              <a:ext cx="173471" cy="36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2" name="直接箭头连接符 271">
              <a:extLst>
                <a:ext uri="{FF2B5EF4-FFF2-40B4-BE49-F238E27FC236}">
                  <a16:creationId xmlns:a16="http://schemas.microsoft.com/office/drawing/2014/main" id="{073206B3-1A79-317B-0280-4770C8E05074}"/>
                </a:ext>
              </a:extLst>
            </p:cNvPr>
            <p:cNvCxnSpPr>
              <a:cxnSpLocks/>
              <a:stCxn id="202" idx="2"/>
              <a:endCxn id="331" idx="3"/>
            </p:cNvCxnSpPr>
            <p:nvPr/>
          </p:nvCxnSpPr>
          <p:spPr>
            <a:xfrm flipV="1">
              <a:off x="6464823" y="4989589"/>
              <a:ext cx="658548" cy="4952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271">
              <a:extLst>
                <a:ext uri="{FF2B5EF4-FFF2-40B4-BE49-F238E27FC236}">
                  <a16:creationId xmlns:a16="http://schemas.microsoft.com/office/drawing/2014/main" id="{79E13656-49F7-6208-1F86-73DADC020475}"/>
                </a:ext>
              </a:extLst>
            </p:cNvPr>
            <p:cNvCxnSpPr>
              <a:cxnSpLocks/>
              <a:stCxn id="331" idx="2"/>
              <a:endCxn id="205" idx="4"/>
            </p:cNvCxnSpPr>
            <p:nvPr/>
          </p:nvCxnSpPr>
          <p:spPr>
            <a:xfrm flipV="1">
              <a:off x="7210106" y="3809099"/>
              <a:ext cx="0" cy="100049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连接符: 肘形 55">
              <a:extLst>
                <a:ext uri="{FF2B5EF4-FFF2-40B4-BE49-F238E27FC236}">
                  <a16:creationId xmlns:a16="http://schemas.microsoft.com/office/drawing/2014/main" id="{A3F86975-D3CA-62A2-0AA2-471E8EC74C6B}"/>
                </a:ext>
              </a:extLst>
            </p:cNvPr>
            <p:cNvCxnSpPr>
              <a:cxnSpLocks/>
              <a:stCxn id="347" idx="1"/>
              <a:endCxn id="205" idx="0"/>
            </p:cNvCxnSpPr>
            <p:nvPr/>
          </p:nvCxnSpPr>
          <p:spPr>
            <a:xfrm>
              <a:off x="5114210" y="2679167"/>
              <a:ext cx="2095896" cy="841933"/>
            </a:xfrm>
            <a:prstGeom prst="bentConnector2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文本框 345">
              <a:extLst>
                <a:ext uri="{FF2B5EF4-FFF2-40B4-BE49-F238E27FC236}">
                  <a16:creationId xmlns:a16="http://schemas.microsoft.com/office/drawing/2014/main" id="{513D2288-637D-679C-E06A-F8CEB54F2F7B}"/>
                </a:ext>
              </a:extLst>
            </p:cNvPr>
            <p:cNvSpPr txBox="1"/>
            <p:nvPr/>
          </p:nvSpPr>
          <p:spPr>
            <a:xfrm>
              <a:off x="6279425" y="4171475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u(0/1)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矩形: 圆角 10">
              <a:extLst>
                <a:ext uri="{FF2B5EF4-FFF2-40B4-BE49-F238E27FC236}">
                  <a16:creationId xmlns:a16="http://schemas.microsoft.com/office/drawing/2014/main" id="{7F6FDD11-633D-1755-4A03-906D9D5C39C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40740" y="2499166"/>
              <a:ext cx="173471" cy="3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9" name="直接箭头连接符 271">
              <a:extLst>
                <a:ext uri="{FF2B5EF4-FFF2-40B4-BE49-F238E27FC236}">
                  <a16:creationId xmlns:a16="http://schemas.microsoft.com/office/drawing/2014/main" id="{0FF3A5DE-8D98-5390-AF46-381797ED76B5}"/>
                </a:ext>
              </a:extLst>
            </p:cNvPr>
            <p:cNvCxnSpPr>
              <a:cxnSpLocks/>
              <a:stCxn id="205" idx="6"/>
              <a:endCxn id="500" idx="3"/>
            </p:cNvCxnSpPr>
            <p:nvPr/>
          </p:nvCxnSpPr>
          <p:spPr>
            <a:xfrm flipV="1">
              <a:off x="7354106" y="3662878"/>
              <a:ext cx="304149" cy="2221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圆柱体 369">
              <a:extLst>
                <a:ext uri="{FF2B5EF4-FFF2-40B4-BE49-F238E27FC236}">
                  <a16:creationId xmlns:a16="http://schemas.microsoft.com/office/drawing/2014/main" id="{BB074D8E-D667-4762-A9A4-70EB55E5C1CE}"/>
                </a:ext>
              </a:extLst>
            </p:cNvPr>
            <p:cNvSpPr/>
            <p:nvPr/>
          </p:nvSpPr>
          <p:spPr>
            <a:xfrm>
              <a:off x="9677850" y="3210128"/>
              <a:ext cx="1530539" cy="918364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Ideal Manifold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圆柱体 370">
              <a:extLst>
                <a:ext uri="{FF2B5EF4-FFF2-40B4-BE49-F238E27FC236}">
                  <a16:creationId xmlns:a16="http://schemas.microsoft.com/office/drawing/2014/main" id="{004BA840-40A6-2725-9CF5-1C245B51E2EF}"/>
                </a:ext>
              </a:extLst>
            </p:cNvPr>
            <p:cNvSpPr/>
            <p:nvPr/>
          </p:nvSpPr>
          <p:spPr>
            <a:xfrm>
              <a:off x="9700559" y="5679181"/>
              <a:ext cx="1530539" cy="91836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Deviation Mode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0" name="直接箭头连接符 271">
              <a:extLst>
                <a:ext uri="{FF2B5EF4-FFF2-40B4-BE49-F238E27FC236}">
                  <a16:creationId xmlns:a16="http://schemas.microsoft.com/office/drawing/2014/main" id="{7ADD3BA0-FD5A-B477-332B-DC67607762E1}"/>
                </a:ext>
              </a:extLst>
            </p:cNvPr>
            <p:cNvCxnSpPr>
              <a:cxnSpLocks/>
              <a:stCxn id="500" idx="1"/>
              <a:endCxn id="370" idx="2"/>
            </p:cNvCxnSpPr>
            <p:nvPr/>
          </p:nvCxnSpPr>
          <p:spPr>
            <a:xfrm>
              <a:off x="7831726" y="3662878"/>
              <a:ext cx="1846124" cy="643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六边形 438">
              <a:extLst>
                <a:ext uri="{FF2B5EF4-FFF2-40B4-BE49-F238E27FC236}">
                  <a16:creationId xmlns:a16="http://schemas.microsoft.com/office/drawing/2014/main" id="{93228A1A-DFF5-DA3C-3435-A1935011725A}"/>
                </a:ext>
              </a:extLst>
            </p:cNvPr>
            <p:cNvSpPr/>
            <p:nvPr/>
          </p:nvSpPr>
          <p:spPr>
            <a:xfrm>
              <a:off x="9769699" y="1392362"/>
              <a:ext cx="1306881" cy="596619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0" cmpd="dbl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Gating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0" name="终止符 439">
              <a:extLst>
                <a:ext uri="{FF2B5EF4-FFF2-40B4-BE49-F238E27FC236}">
                  <a16:creationId xmlns:a16="http://schemas.microsoft.com/office/drawing/2014/main" id="{C26BF1FC-750F-63C5-91EC-736E14539F0B}"/>
                </a:ext>
              </a:extLst>
            </p:cNvPr>
            <p:cNvSpPr/>
            <p:nvPr/>
          </p:nvSpPr>
          <p:spPr>
            <a:xfrm>
              <a:off x="10611825" y="2317987"/>
              <a:ext cx="1384930" cy="530801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 Update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1" name="终止符 440">
              <a:extLst>
                <a:ext uri="{FF2B5EF4-FFF2-40B4-BE49-F238E27FC236}">
                  <a16:creationId xmlns:a16="http://schemas.microsoft.com/office/drawing/2014/main" id="{2F20F0F1-8BF5-86B2-0DCD-F5E0ED8424C7}"/>
                </a:ext>
              </a:extLst>
            </p:cNvPr>
            <p:cNvSpPr/>
            <p:nvPr/>
          </p:nvSpPr>
          <p:spPr>
            <a:xfrm>
              <a:off x="8868014" y="2317987"/>
              <a:ext cx="1384930" cy="53080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Update/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3" name="连接符: 肘形 55">
              <a:extLst>
                <a:ext uri="{FF2B5EF4-FFF2-40B4-BE49-F238E27FC236}">
                  <a16:creationId xmlns:a16="http://schemas.microsoft.com/office/drawing/2014/main" id="{C286736E-B37A-376B-C367-FC448211A7B9}"/>
                </a:ext>
              </a:extLst>
            </p:cNvPr>
            <p:cNvCxnSpPr>
              <a:cxnSpLocks/>
              <a:stCxn id="161" idx="0"/>
            </p:cNvCxnSpPr>
            <p:nvPr/>
          </p:nvCxnSpPr>
          <p:spPr>
            <a:xfrm rot="5400000" flipH="1" flipV="1">
              <a:off x="7908198" y="239598"/>
              <a:ext cx="368863" cy="3224891"/>
            </a:xfrm>
            <a:prstGeom prst="bentConnector4">
              <a:avLst>
                <a:gd name="adj1" fmla="val 100708"/>
                <a:gd name="adj2" fmla="val 52051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六边形 389">
              <a:extLst>
                <a:ext uri="{FF2B5EF4-FFF2-40B4-BE49-F238E27FC236}">
                  <a16:creationId xmlns:a16="http://schemas.microsoft.com/office/drawing/2014/main" id="{EBA4ADF3-602A-AE78-AE1D-7BDCEFA49275}"/>
                </a:ext>
              </a:extLst>
            </p:cNvPr>
            <p:cNvSpPr/>
            <p:nvPr/>
          </p:nvSpPr>
          <p:spPr>
            <a:xfrm rot="5400000">
              <a:off x="10975755" y="1975604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2" name="六边形 389">
              <a:extLst>
                <a:ext uri="{FF2B5EF4-FFF2-40B4-BE49-F238E27FC236}">
                  <a16:creationId xmlns:a16="http://schemas.microsoft.com/office/drawing/2014/main" id="{9C668540-2076-D83A-A334-C98516CE65F0}"/>
                </a:ext>
              </a:extLst>
            </p:cNvPr>
            <p:cNvSpPr/>
            <p:nvPr/>
          </p:nvSpPr>
          <p:spPr>
            <a:xfrm rot="5400000" flipV="1">
              <a:off x="9503559" y="1964051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4" name="六边形 389">
              <a:extLst>
                <a:ext uri="{FF2B5EF4-FFF2-40B4-BE49-F238E27FC236}">
                  <a16:creationId xmlns:a16="http://schemas.microsoft.com/office/drawing/2014/main" id="{3F57C540-FC40-1D0A-444B-ECAEDB7F77AB}"/>
                </a:ext>
              </a:extLst>
            </p:cNvPr>
            <p:cNvSpPr/>
            <p:nvPr/>
          </p:nvSpPr>
          <p:spPr>
            <a:xfrm rot="5400000" flipH="1">
              <a:off x="10990043" y="2897264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5" name="六边形 389">
              <a:extLst>
                <a:ext uri="{FF2B5EF4-FFF2-40B4-BE49-F238E27FC236}">
                  <a16:creationId xmlns:a16="http://schemas.microsoft.com/office/drawing/2014/main" id="{55F8D3D8-24EC-6A34-48FC-BA363D361917}"/>
                </a:ext>
              </a:extLst>
            </p:cNvPr>
            <p:cNvSpPr/>
            <p:nvPr/>
          </p:nvSpPr>
          <p:spPr>
            <a:xfrm rot="5400000" flipH="1" flipV="1">
              <a:off x="9503559" y="2897345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58" name="直接箭头连接符 271">
              <a:extLst>
                <a:ext uri="{FF2B5EF4-FFF2-40B4-BE49-F238E27FC236}">
                  <a16:creationId xmlns:a16="http://schemas.microsoft.com/office/drawing/2014/main" id="{37823DE0-69A5-A9E0-9A71-912536727D24}"/>
                </a:ext>
              </a:extLst>
            </p:cNvPr>
            <p:cNvCxnSpPr>
              <a:cxnSpLocks/>
              <a:stCxn id="370" idx="4"/>
              <a:endCxn id="120" idx="0"/>
            </p:cNvCxnSpPr>
            <p:nvPr/>
          </p:nvCxnSpPr>
          <p:spPr>
            <a:xfrm>
              <a:off x="11208389" y="3669310"/>
              <a:ext cx="1215617" cy="2232447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决策 461">
              <a:extLst>
                <a:ext uri="{FF2B5EF4-FFF2-40B4-BE49-F238E27FC236}">
                  <a16:creationId xmlns:a16="http://schemas.microsoft.com/office/drawing/2014/main" id="{E56E6A2B-64A8-755D-A143-E88152F970C9}"/>
                </a:ext>
              </a:extLst>
            </p:cNvPr>
            <p:cNvSpPr/>
            <p:nvPr/>
          </p:nvSpPr>
          <p:spPr>
            <a:xfrm>
              <a:off x="9485590" y="4532289"/>
              <a:ext cx="1932249" cy="759612"/>
            </a:xfrm>
            <a:prstGeom prst="flowChartDecisi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2400" cap="flat" cmpd="dbl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Extractor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3" name="直接箭头连接符 271">
              <a:extLst>
                <a:ext uri="{FF2B5EF4-FFF2-40B4-BE49-F238E27FC236}">
                  <a16:creationId xmlns:a16="http://schemas.microsoft.com/office/drawing/2014/main" id="{3135CA12-B89C-1D8F-A544-ABC878886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120" y="4142780"/>
              <a:ext cx="0" cy="29544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2" name="文本框 471">
              <a:extLst>
                <a:ext uri="{FF2B5EF4-FFF2-40B4-BE49-F238E27FC236}">
                  <a16:creationId xmlns:a16="http://schemas.microsoft.com/office/drawing/2014/main" id="{6A5DD6EF-DA15-8A08-BEBF-510B5F81C0B4}"/>
                </a:ext>
              </a:extLst>
            </p:cNvPr>
            <p:cNvSpPr txBox="1"/>
            <p:nvPr/>
          </p:nvSpPr>
          <p:spPr>
            <a:xfrm>
              <a:off x="9769699" y="4116157"/>
              <a:ext cx="8376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roject</a:t>
              </a:r>
              <a:endParaRPr lang="zh-CN" altLang="en-US" sz="1400" dirty="0"/>
            </a:p>
          </p:txBody>
        </p:sp>
        <p:cxnSp>
          <p:nvCxnSpPr>
            <p:cNvPr id="473" name="直接箭头连接符 271">
              <a:extLst>
                <a:ext uri="{FF2B5EF4-FFF2-40B4-BE49-F238E27FC236}">
                  <a16:creationId xmlns:a16="http://schemas.microsoft.com/office/drawing/2014/main" id="{E2AFC83C-1B73-7E00-D21C-886D4001D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65829" y="5357192"/>
              <a:ext cx="0" cy="295442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文本框 473">
              <a:extLst>
                <a:ext uri="{FF2B5EF4-FFF2-40B4-BE49-F238E27FC236}">
                  <a16:creationId xmlns:a16="http://schemas.microsoft.com/office/drawing/2014/main" id="{F1C2DBAD-EDF5-C587-A8F1-7C08339337F6}"/>
                </a:ext>
              </a:extLst>
            </p:cNvPr>
            <p:cNvSpPr txBox="1"/>
            <p:nvPr/>
          </p:nvSpPr>
          <p:spPr>
            <a:xfrm>
              <a:off x="10468000" y="5316357"/>
              <a:ext cx="9620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evolution</a:t>
              </a:r>
              <a:endParaRPr lang="zh-CN" altLang="en-US" sz="1400" dirty="0"/>
            </a:p>
          </p:txBody>
        </p:sp>
        <p:cxnSp>
          <p:nvCxnSpPr>
            <p:cNvPr id="481" name="直接箭头连接符 271">
              <a:extLst>
                <a:ext uri="{FF2B5EF4-FFF2-40B4-BE49-F238E27FC236}">
                  <a16:creationId xmlns:a16="http://schemas.microsoft.com/office/drawing/2014/main" id="{FEE883A4-3395-7141-3C9C-E32B61DEF775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11231098" y="6157366"/>
              <a:ext cx="815166" cy="16925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文本框 488">
              <a:extLst>
                <a:ext uri="{FF2B5EF4-FFF2-40B4-BE49-F238E27FC236}">
                  <a16:creationId xmlns:a16="http://schemas.microsoft.com/office/drawing/2014/main" id="{4CBB8B82-B4DC-4DAF-7E42-461D26A77D64}"/>
                </a:ext>
              </a:extLst>
            </p:cNvPr>
            <p:cNvSpPr txBox="1"/>
            <p:nvPr/>
          </p:nvSpPr>
          <p:spPr>
            <a:xfrm>
              <a:off x="9865557" y="405050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3CAA977E-2385-6B31-FF1B-A5ACCBF3998E}"/>
                    </a:ext>
                  </a:extLst>
                </p:cNvPr>
                <p:cNvSpPr txBox="1"/>
                <p:nvPr/>
              </p:nvSpPr>
              <p:spPr>
                <a:xfrm flipH="1">
                  <a:off x="11507349" y="5887032"/>
                  <a:ext cx="243117" cy="2872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" altLang="zh-CN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3CAA977E-2385-6B31-FF1B-A5ACCBF39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507349" y="5887032"/>
                  <a:ext cx="243117" cy="287259"/>
                </a:xfrm>
                <a:prstGeom prst="rect">
                  <a:avLst/>
                </a:prstGeom>
                <a:blipFill>
                  <a:blip r:embed="rId7"/>
                  <a:stretch>
                    <a:fillRect l="-15000" r="-50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文本框 495">
                  <a:extLst>
                    <a:ext uri="{FF2B5EF4-FFF2-40B4-BE49-F238E27FC236}">
                      <a16:creationId xmlns:a16="http://schemas.microsoft.com/office/drawing/2014/main" id="{A490F2CC-F6C8-D62E-CECA-3147248FCD16}"/>
                    </a:ext>
                  </a:extLst>
                </p:cNvPr>
                <p:cNvSpPr txBox="1"/>
                <p:nvPr/>
              </p:nvSpPr>
              <p:spPr>
                <a:xfrm>
                  <a:off x="9548576" y="2013799"/>
                  <a:ext cx="635453" cy="325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High</m:t>
                            </m:r>
                            <m:r>
                              <a:rPr kumimoji="1" lang="zh-CN" alt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𝑐𝑜𝑔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96" name="文本框 495">
                  <a:extLst>
                    <a:ext uri="{FF2B5EF4-FFF2-40B4-BE49-F238E27FC236}">
                      <a16:creationId xmlns:a16="http://schemas.microsoft.com/office/drawing/2014/main" id="{A490F2CC-F6C8-D62E-CECA-3147248FCD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576" y="2013799"/>
                  <a:ext cx="635453" cy="325282"/>
                </a:xfrm>
                <a:prstGeom prst="rect">
                  <a:avLst/>
                </a:prstGeom>
                <a:blipFill>
                  <a:blip r:embed="rId8"/>
                  <a:stretch>
                    <a:fillRect r="-34615"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7" name="矩形: 圆角 72">
              <a:extLst>
                <a:ext uri="{FF2B5EF4-FFF2-40B4-BE49-F238E27FC236}">
                  <a16:creationId xmlns:a16="http://schemas.microsoft.com/office/drawing/2014/main" id="{5E7BAD99-CC53-7B91-6C45-61A2BFD1CF48}"/>
                </a:ext>
              </a:extLst>
            </p:cNvPr>
            <p:cNvSpPr/>
            <p:nvPr/>
          </p:nvSpPr>
          <p:spPr>
            <a:xfrm>
              <a:off x="882755" y="1001189"/>
              <a:ext cx="7049518" cy="5713936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9" name="文本框 498">
              <a:extLst>
                <a:ext uri="{FF2B5EF4-FFF2-40B4-BE49-F238E27FC236}">
                  <a16:creationId xmlns:a16="http://schemas.microsoft.com/office/drawing/2014/main" id="{76FEAC98-4364-6685-96CF-18DE53D040C8}"/>
                </a:ext>
              </a:extLst>
            </p:cNvPr>
            <p:cNvSpPr txBox="1"/>
            <p:nvPr/>
          </p:nvSpPr>
          <p:spPr>
            <a:xfrm>
              <a:off x="1130624" y="6270506"/>
              <a:ext cx="6646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Wavelet Orthogonal Refinement Disentanglement (SWORD)</a:t>
              </a:r>
            </a:p>
          </p:txBody>
        </p:sp>
        <p:sp>
          <p:nvSpPr>
            <p:cNvPr id="500" name="矩形: 圆角 10">
              <a:extLst>
                <a:ext uri="{FF2B5EF4-FFF2-40B4-BE49-F238E27FC236}">
                  <a16:creationId xmlns:a16="http://schemas.microsoft.com/office/drawing/2014/main" id="{A1DD3A1A-E00E-ED13-FE37-294D42AD13A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58255" y="3482878"/>
              <a:ext cx="173471" cy="36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矩形: 圆角 118">
              <a:extLst>
                <a:ext uri="{FF2B5EF4-FFF2-40B4-BE49-F238E27FC236}">
                  <a16:creationId xmlns:a16="http://schemas.microsoft.com/office/drawing/2014/main" id="{8B63C31D-715A-88ED-44F3-A5F2A181328B}"/>
                </a:ext>
              </a:extLst>
            </p:cNvPr>
            <p:cNvSpPr/>
            <p:nvPr/>
          </p:nvSpPr>
          <p:spPr>
            <a:xfrm>
              <a:off x="8128025" y="994310"/>
              <a:ext cx="4838207" cy="5720815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6" name="文本框 515">
              <a:extLst>
                <a:ext uri="{FF2B5EF4-FFF2-40B4-BE49-F238E27FC236}">
                  <a16:creationId xmlns:a16="http://schemas.microsoft.com/office/drawing/2014/main" id="{852333D9-BF5E-132B-CABB-77C6EB030F9C}"/>
                </a:ext>
              </a:extLst>
            </p:cNvPr>
            <p:cNvSpPr txBox="1"/>
            <p:nvPr/>
          </p:nvSpPr>
          <p:spPr>
            <a:xfrm>
              <a:off x="11986081" y="1017398"/>
              <a:ext cx="10419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ADORE</a:t>
              </a:r>
              <a:endParaRPr lang="zh-CN" altLang="en-US" dirty="0"/>
            </a:p>
          </p:txBody>
        </p:sp>
        <p:sp>
          <p:nvSpPr>
            <p:cNvPr id="517" name="矩形: 圆角 10">
              <a:extLst>
                <a:ext uri="{FF2B5EF4-FFF2-40B4-BE49-F238E27FC236}">
                  <a16:creationId xmlns:a16="http://schemas.microsoft.com/office/drawing/2014/main" id="{4A06217E-76B6-D7CD-C839-A4BC6ECE489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749910" y="6816089"/>
              <a:ext cx="173471" cy="3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文本框 517">
              <a:extLst>
                <a:ext uri="{FF2B5EF4-FFF2-40B4-BE49-F238E27FC236}">
                  <a16:creationId xmlns:a16="http://schemas.microsoft.com/office/drawing/2014/main" id="{3316B605-653C-40EE-9B43-3048E15C8C85}"/>
                </a:ext>
              </a:extLst>
            </p:cNvPr>
            <p:cNvSpPr txBox="1"/>
            <p:nvPr/>
          </p:nvSpPr>
          <p:spPr>
            <a:xfrm>
              <a:off x="1930744" y="6826089"/>
              <a:ext cx="156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Structural Feature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矩形: 圆角 10">
              <a:extLst>
                <a:ext uri="{FF2B5EF4-FFF2-40B4-BE49-F238E27FC236}">
                  <a16:creationId xmlns:a16="http://schemas.microsoft.com/office/drawing/2014/main" id="{ED2A014A-2D31-B16A-8A6D-B14C57C3CF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466847" y="6822926"/>
              <a:ext cx="173024" cy="35907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矩形: 圆角 10">
              <a:extLst>
                <a:ext uri="{FF2B5EF4-FFF2-40B4-BE49-F238E27FC236}">
                  <a16:creationId xmlns:a16="http://schemas.microsoft.com/office/drawing/2014/main" id="{B3E63610-F835-A4FF-12A3-6D3DF6128F8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718026" y="6816089"/>
              <a:ext cx="173471" cy="360000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文本框 522">
              <a:extLst>
                <a:ext uri="{FF2B5EF4-FFF2-40B4-BE49-F238E27FC236}">
                  <a16:creationId xmlns:a16="http://schemas.microsoft.com/office/drawing/2014/main" id="{6B664541-435F-37BF-3743-8CF3BCD7C8EC}"/>
                </a:ext>
              </a:extLst>
            </p:cNvPr>
            <p:cNvSpPr txBox="1"/>
            <p:nvPr/>
          </p:nvSpPr>
          <p:spPr>
            <a:xfrm>
              <a:off x="3910257" y="6820201"/>
              <a:ext cx="29668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Detail Feature (occlusion and texture)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525" name="文本框 524">
              <a:extLst>
                <a:ext uri="{FF2B5EF4-FFF2-40B4-BE49-F238E27FC236}">
                  <a16:creationId xmlns:a16="http://schemas.microsoft.com/office/drawing/2014/main" id="{3E46F4F8-CC1C-9DD1-D4F6-977846AFEB1D}"/>
                </a:ext>
              </a:extLst>
            </p:cNvPr>
            <p:cNvSpPr txBox="1"/>
            <p:nvPr/>
          </p:nvSpPr>
          <p:spPr>
            <a:xfrm>
              <a:off x="3595693" y="7338836"/>
              <a:ext cx="24758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Weighted Fine-Grained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</a:p>
          </p:txBody>
        </p:sp>
        <p:sp>
          <p:nvSpPr>
            <p:cNvPr id="526" name="矩形: 圆角 10">
              <a:extLst>
                <a:ext uri="{FF2B5EF4-FFF2-40B4-BE49-F238E27FC236}">
                  <a16:creationId xmlns:a16="http://schemas.microsoft.com/office/drawing/2014/main" id="{29D01686-6D47-A942-FFBB-B9476CE50C7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456575" y="7316146"/>
              <a:ext cx="173471" cy="36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矩形: 圆角 10">
              <a:extLst>
                <a:ext uri="{FF2B5EF4-FFF2-40B4-BE49-F238E27FC236}">
                  <a16:creationId xmlns:a16="http://schemas.microsoft.com/office/drawing/2014/main" id="{34337026-D9B7-1D46-C53F-836318E4AD0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749225" y="7311304"/>
              <a:ext cx="173471" cy="36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文本框 527">
              <a:extLst>
                <a:ext uri="{FF2B5EF4-FFF2-40B4-BE49-F238E27FC236}">
                  <a16:creationId xmlns:a16="http://schemas.microsoft.com/office/drawing/2014/main" id="{2F7855C7-DD20-ECAC-804C-F6763F961EA4}"/>
                </a:ext>
              </a:extLst>
            </p:cNvPr>
            <p:cNvSpPr txBox="1"/>
            <p:nvPr/>
          </p:nvSpPr>
          <p:spPr>
            <a:xfrm>
              <a:off x="1936502" y="7338836"/>
              <a:ext cx="12729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</a:p>
          </p:txBody>
        </p:sp>
        <p:grpSp>
          <p:nvGrpSpPr>
            <p:cNvPr id="529" name="组合 528">
              <a:extLst>
                <a:ext uri="{FF2B5EF4-FFF2-40B4-BE49-F238E27FC236}">
                  <a16:creationId xmlns:a16="http://schemas.microsoft.com/office/drawing/2014/main" id="{32DBC954-E4EF-1149-C475-9C7BC7C5A4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12054" y="6840000"/>
              <a:ext cx="287867" cy="287867"/>
              <a:chOff x="8901" y="2905"/>
              <a:chExt cx="340" cy="340"/>
            </a:xfrm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C008E558-FF69-76A1-B85B-76C7CC3B0A27}"/>
                  </a:ext>
                </a:extLst>
              </p:cNvPr>
              <p:cNvSpPr/>
              <p:nvPr/>
            </p:nvSpPr>
            <p:spPr>
              <a:xfrm>
                <a:off x="8901" y="2905"/>
                <a:ext cx="340" cy="34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"/>
                  <a:t>=</a:t>
                </a: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C5C76E9D-6D12-8CB0-D1B5-AE9FE9130A4B}"/>
                  </a:ext>
                </a:extLst>
              </p:cNvPr>
              <p:cNvSpPr/>
              <p:nvPr/>
            </p:nvSpPr>
            <p:spPr>
              <a:xfrm>
                <a:off x="9044" y="304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</p:grpSp>
        <p:sp>
          <p:nvSpPr>
            <p:cNvPr id="532" name="文本框 531">
              <a:extLst>
                <a:ext uri="{FF2B5EF4-FFF2-40B4-BE49-F238E27FC236}">
                  <a16:creationId xmlns:a16="http://schemas.microsoft.com/office/drawing/2014/main" id="{F30BB357-9481-F8C7-4B6C-27552A2FEDE1}"/>
                </a:ext>
              </a:extLst>
            </p:cNvPr>
            <p:cNvSpPr txBox="1"/>
            <p:nvPr/>
          </p:nvSpPr>
          <p:spPr>
            <a:xfrm>
              <a:off x="7253758" y="6840000"/>
              <a:ext cx="147498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Evidential Head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33" name="组合 532">
              <a:extLst>
                <a:ext uri="{FF2B5EF4-FFF2-40B4-BE49-F238E27FC236}">
                  <a16:creationId xmlns:a16="http://schemas.microsoft.com/office/drawing/2014/main" id="{11CD4E42-45C1-7A39-08EC-3E5B42DC84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84759" y="6840000"/>
              <a:ext cx="288000" cy="288000"/>
              <a:chOff x="4195" y="10163"/>
              <a:chExt cx="566" cy="566"/>
            </a:xfrm>
          </p:grpSpPr>
          <p:sp>
            <p:nvSpPr>
              <p:cNvPr id="534" name="Google Shape;3276;p52">
                <a:extLst>
                  <a:ext uri="{FF2B5EF4-FFF2-40B4-BE49-F238E27FC236}">
                    <a16:creationId xmlns:a16="http://schemas.microsoft.com/office/drawing/2014/main" id="{348786E8-0800-C8A3-08A8-E60C04B429E0}"/>
                  </a:ext>
                </a:extLst>
              </p:cNvPr>
              <p:cNvSpPr/>
              <p:nvPr/>
            </p:nvSpPr>
            <p:spPr>
              <a:xfrm flipH="1">
                <a:off x="4195" y="10163"/>
                <a:ext cx="567" cy="567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8" tIns="121898" rIns="121898" bIns="121898" anchor="ctr" anchorCtr="0">
                <a:noAutofit/>
              </a:bodyPr>
              <a:lstStyle/>
              <a:p>
                <a:pPr algn="ctr"/>
                <a:endParaRPr sz="18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535" name="Google Shape;3277;p52">
                <a:extLst>
                  <a:ext uri="{FF2B5EF4-FFF2-40B4-BE49-F238E27FC236}">
                    <a16:creationId xmlns:a16="http://schemas.microsoft.com/office/drawing/2014/main" id="{F5AC2A39-E89F-1FA8-2533-D7639BBAD7AA}"/>
                  </a:ext>
                </a:extLst>
              </p:cNvPr>
              <p:cNvSpPr/>
              <p:nvPr/>
            </p:nvSpPr>
            <p:spPr>
              <a:xfrm flipH="1">
                <a:off x="4195" y="10328"/>
                <a:ext cx="556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9028" extrusionOk="0">
                    <a:moveTo>
                      <a:pt x="0" y="3089"/>
                    </a:moveTo>
                    <a:cubicBezTo>
                      <a:pt x="1222" y="2614"/>
                      <a:pt x="4819" y="-712"/>
                      <a:pt x="7331" y="238"/>
                    </a:cubicBezTo>
                    <a:cubicBezTo>
                      <a:pt x="9843" y="1188"/>
                      <a:pt x="12830" y="7841"/>
                      <a:pt x="15070" y="8791"/>
                    </a:cubicBezTo>
                    <a:cubicBezTo>
                      <a:pt x="17310" y="9741"/>
                      <a:pt x="19822" y="6415"/>
                      <a:pt x="20772" y="5940"/>
                    </a:cubicBezTo>
                  </a:path>
                </a:pathLst>
              </a:cu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36" name="文本框 535">
              <a:extLst>
                <a:ext uri="{FF2B5EF4-FFF2-40B4-BE49-F238E27FC236}">
                  <a16:creationId xmlns:a16="http://schemas.microsoft.com/office/drawing/2014/main" id="{2057F2AA-9075-052A-E4C5-01762BC7BA60}"/>
                </a:ext>
              </a:extLst>
            </p:cNvPr>
            <p:cNvSpPr txBox="1"/>
            <p:nvPr/>
          </p:nvSpPr>
          <p:spPr>
            <a:xfrm>
              <a:off x="8981692" y="6840000"/>
              <a:ext cx="13610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Gating Function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文本框 540">
              <a:extLst>
                <a:ext uri="{FF2B5EF4-FFF2-40B4-BE49-F238E27FC236}">
                  <a16:creationId xmlns:a16="http://schemas.microsoft.com/office/drawing/2014/main" id="{635EF0A8-41B8-25E3-4062-06581C3E09AB}"/>
                </a:ext>
              </a:extLst>
            </p:cNvPr>
            <p:cNvSpPr txBox="1"/>
            <p:nvPr/>
          </p:nvSpPr>
          <p:spPr>
            <a:xfrm>
              <a:off x="10666334" y="6840000"/>
              <a:ext cx="15814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Element-Wise Sum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42" name="组合 541">
              <a:extLst>
                <a:ext uri="{FF2B5EF4-FFF2-40B4-BE49-F238E27FC236}">
                  <a16:creationId xmlns:a16="http://schemas.microsoft.com/office/drawing/2014/main" id="{A1057605-E8AE-C1F4-98F7-E130A55B5B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9561" y="7340400"/>
              <a:ext cx="528277" cy="307777"/>
              <a:chOff x="8974613" y="3898932"/>
              <a:chExt cx="972498" cy="566583"/>
            </a:xfrm>
          </p:grpSpPr>
          <p:grpSp>
            <p:nvGrpSpPr>
              <p:cNvPr id="543" name="组合 542">
                <a:extLst>
                  <a:ext uri="{FF2B5EF4-FFF2-40B4-BE49-F238E27FC236}">
                    <a16:creationId xmlns:a16="http://schemas.microsoft.com/office/drawing/2014/main" id="{A3D8C698-1E9F-94FA-1A67-5D4788CC586C}"/>
                  </a:ext>
                </a:extLst>
              </p:cNvPr>
              <p:cNvGrpSpPr/>
              <p:nvPr/>
            </p:nvGrpSpPr>
            <p:grpSpPr>
              <a:xfrm>
                <a:off x="8974613" y="3898932"/>
                <a:ext cx="972498" cy="566583"/>
                <a:chOff x="8974613" y="3898932"/>
                <a:chExt cx="972498" cy="566583"/>
              </a:xfrm>
            </p:grpSpPr>
            <p:sp>
              <p:nvSpPr>
                <p:cNvPr id="545" name="任意形状 544">
                  <a:extLst>
                    <a:ext uri="{FF2B5EF4-FFF2-40B4-BE49-F238E27FC236}">
                      <a16:creationId xmlns:a16="http://schemas.microsoft.com/office/drawing/2014/main" id="{C57298B4-3BB7-CF9F-48DB-E818F35A37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040798" y="4300116"/>
                  <a:ext cx="164100" cy="166013"/>
                </a:xfrm>
                <a:custGeom>
                  <a:avLst/>
                  <a:gdLst>
                    <a:gd name="csX0" fmla="*/ 0 w 164100"/>
                    <a:gd name="csY0" fmla="*/ 162269 h 166013"/>
                    <a:gd name="csX1" fmla="*/ 161018 w 164100"/>
                    <a:gd name="csY1" fmla="*/ 0 h 166013"/>
                    <a:gd name="csX2" fmla="*/ 164100 w 164100"/>
                    <a:gd name="csY2" fmla="*/ 3743 h 166013"/>
                    <a:gd name="csX3" fmla="*/ 3083 w 164100"/>
                    <a:gd name="csY3" fmla="*/ 166013 h 166013"/>
                    <a:gd name="csX4" fmla="*/ 0 w 164100"/>
                    <a:gd name="csY4" fmla="*/ 162269 h 1660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100" h="166013">
                      <a:moveTo>
                        <a:pt x="0" y="162269"/>
                      </a:moveTo>
                      <a:lnTo>
                        <a:pt x="161018" y="0"/>
                      </a:lnTo>
                      <a:lnTo>
                        <a:pt x="164100" y="3743"/>
                      </a:lnTo>
                      <a:lnTo>
                        <a:pt x="3083" y="166013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6" name="任意形状 545">
                  <a:extLst>
                    <a:ext uri="{FF2B5EF4-FFF2-40B4-BE49-F238E27FC236}">
                      <a16:creationId xmlns:a16="http://schemas.microsoft.com/office/drawing/2014/main" id="{E6273B57-AED3-23B2-AB7C-B5D4218FC4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725770" y="4300462"/>
                  <a:ext cx="164785" cy="165322"/>
                </a:xfrm>
                <a:custGeom>
                  <a:avLst/>
                  <a:gdLst>
                    <a:gd name="csX0" fmla="*/ 0 w 164785"/>
                    <a:gd name="csY0" fmla="*/ 162269 h 165322"/>
                    <a:gd name="csX1" fmla="*/ 161017 w 164785"/>
                    <a:gd name="csY1" fmla="*/ 0 h 165322"/>
                    <a:gd name="csX2" fmla="*/ 164785 w 164785"/>
                    <a:gd name="csY2" fmla="*/ 3053 h 165322"/>
                    <a:gd name="csX3" fmla="*/ 3767 w 164785"/>
                    <a:gd name="csY3" fmla="*/ 165322 h 165322"/>
                    <a:gd name="csX4" fmla="*/ 0 w 164785"/>
                    <a:gd name="csY4" fmla="*/ 162269 h 165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785" h="165322">
                      <a:moveTo>
                        <a:pt x="0" y="162269"/>
                      </a:moveTo>
                      <a:lnTo>
                        <a:pt x="161017" y="0"/>
                      </a:lnTo>
                      <a:lnTo>
                        <a:pt x="164785" y="3053"/>
                      </a:lnTo>
                      <a:lnTo>
                        <a:pt x="3767" y="165322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7" name="任意形状 546">
                  <a:extLst>
                    <a:ext uri="{FF2B5EF4-FFF2-40B4-BE49-F238E27FC236}">
                      <a16:creationId xmlns:a16="http://schemas.microsoft.com/office/drawing/2014/main" id="{1826036F-0C13-A5CF-D978-30B82B8FEB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217247" y="3896626"/>
                  <a:ext cx="288814" cy="305704"/>
                </a:xfrm>
                <a:custGeom>
                  <a:avLst/>
                  <a:gdLst>
                    <a:gd name="csX0" fmla="*/ 126545 w 288814"/>
                    <a:gd name="csY0" fmla="*/ 0 h 305704"/>
                    <a:gd name="csX1" fmla="*/ 288814 w 288814"/>
                    <a:gd name="csY1" fmla="*/ 161018 h 305704"/>
                    <a:gd name="csX2" fmla="*/ 264679 w 288814"/>
                    <a:gd name="csY2" fmla="*/ 190799 h 305704"/>
                    <a:gd name="csX3" fmla="*/ 231520 w 288814"/>
                    <a:gd name="csY3" fmla="*/ 273050 h 305704"/>
                    <a:gd name="csX4" fmla="*/ 228518 w 288814"/>
                    <a:gd name="csY4" fmla="*/ 305703 h 305704"/>
                    <a:gd name="csX5" fmla="*/ 0 w 288814"/>
                    <a:gd name="csY5" fmla="*/ 305704 h 305704"/>
                    <a:gd name="csX6" fmla="*/ 6936 w 288814"/>
                    <a:gd name="csY6" fmla="*/ 230258 h 305704"/>
                    <a:gd name="csX7" fmla="*/ 73256 w 288814"/>
                    <a:gd name="csY7" fmla="*/ 65756 h 305704"/>
                    <a:gd name="csX8" fmla="*/ 126545 w 288814"/>
                    <a:gd name="csY8" fmla="*/ 0 h 30570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88814" h="305704">
                      <a:moveTo>
                        <a:pt x="126545" y="0"/>
                      </a:moveTo>
                      <a:lnTo>
                        <a:pt x="288814" y="161018"/>
                      </a:lnTo>
                      <a:lnTo>
                        <a:pt x="264679" y="190799"/>
                      </a:lnTo>
                      <a:cubicBezTo>
                        <a:pt x="248039" y="216215"/>
                        <a:pt x="236988" y="244210"/>
                        <a:pt x="231520" y="273050"/>
                      </a:cubicBezTo>
                      <a:lnTo>
                        <a:pt x="228518" y="305703"/>
                      </a:lnTo>
                      <a:lnTo>
                        <a:pt x="0" y="305704"/>
                      </a:lnTo>
                      <a:lnTo>
                        <a:pt x="6936" y="230258"/>
                      </a:lnTo>
                      <a:cubicBezTo>
                        <a:pt x="17873" y="172578"/>
                        <a:pt x="39975" y="116588"/>
                        <a:pt x="73256" y="65756"/>
                      </a:cubicBezTo>
                      <a:lnTo>
                        <a:pt x="12654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8" name="任意形状 547">
                  <a:extLst>
                    <a:ext uri="{FF2B5EF4-FFF2-40B4-BE49-F238E27FC236}">
                      <a16:creationId xmlns:a16="http://schemas.microsoft.com/office/drawing/2014/main" id="{3B74A9D7-A0C3-0EA7-B727-E6128F1B97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422782" y="3906445"/>
                  <a:ext cx="300813" cy="285787"/>
                </a:xfrm>
                <a:custGeom>
                  <a:avLst/>
                  <a:gdLst>
                    <a:gd name="csX0" fmla="*/ 0 w 300813"/>
                    <a:gd name="csY0" fmla="*/ 124769 h 285787"/>
                    <a:gd name="csX1" fmla="*/ 60160 w 300813"/>
                    <a:gd name="csY1" fmla="*/ 75238 h 285787"/>
                    <a:gd name="csX2" fmla="*/ 224144 w 300813"/>
                    <a:gd name="csY2" fmla="*/ 7647 h 285787"/>
                    <a:gd name="csX3" fmla="*/ 300813 w 300813"/>
                    <a:gd name="csY3" fmla="*/ 0 h 285787"/>
                    <a:gd name="csX4" fmla="*/ 300813 w 300813"/>
                    <a:gd name="csY4" fmla="*/ 228686 h 285787"/>
                    <a:gd name="csX5" fmla="*/ 268673 w 300813"/>
                    <a:gd name="csY5" fmla="*/ 231892 h 285787"/>
                    <a:gd name="csX6" fmla="*/ 186681 w 300813"/>
                    <a:gd name="csY6" fmla="*/ 265687 h 285787"/>
                    <a:gd name="csX7" fmla="*/ 162269 w 300813"/>
                    <a:gd name="csY7" fmla="*/ 285787 h 285787"/>
                    <a:gd name="csX8" fmla="*/ 0 w 300813"/>
                    <a:gd name="csY8" fmla="*/ 124769 h 28578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0813" h="285787">
                      <a:moveTo>
                        <a:pt x="0" y="124769"/>
                      </a:moveTo>
                      <a:lnTo>
                        <a:pt x="60160" y="75238"/>
                      </a:lnTo>
                      <a:cubicBezTo>
                        <a:pt x="110734" y="41564"/>
                        <a:pt x="166551" y="19029"/>
                        <a:pt x="224144" y="7647"/>
                      </a:cubicBezTo>
                      <a:lnTo>
                        <a:pt x="300813" y="0"/>
                      </a:lnTo>
                      <a:lnTo>
                        <a:pt x="300813" y="228686"/>
                      </a:lnTo>
                      <a:lnTo>
                        <a:pt x="268673" y="231892"/>
                      </a:lnTo>
                      <a:cubicBezTo>
                        <a:pt x="239877" y="237583"/>
                        <a:pt x="211968" y="248851"/>
                        <a:pt x="186681" y="265687"/>
                      </a:cubicBezTo>
                      <a:lnTo>
                        <a:pt x="162269" y="285787"/>
                      </a:lnTo>
                      <a:lnTo>
                        <a:pt x="0" y="124769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9" name="任意形状 548">
                  <a:extLst>
                    <a:ext uri="{FF2B5EF4-FFF2-40B4-BE49-F238E27FC236}">
                      <a16:creationId xmlns:a16="http://schemas.microsoft.com/office/drawing/2014/main" id="{09843CFA-B2C9-795F-1DE4-ED0266E788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8982793" y="4128550"/>
                  <a:ext cx="292036" cy="308395"/>
                </a:xfrm>
                <a:custGeom>
                  <a:avLst/>
                  <a:gdLst>
                    <a:gd name="csX0" fmla="*/ 0 w 292036"/>
                    <a:gd name="csY0" fmla="*/ 1 h 308395"/>
                    <a:gd name="csX1" fmla="*/ 228687 w 292036"/>
                    <a:gd name="csY1" fmla="*/ 0 h 308395"/>
                    <a:gd name="csX2" fmla="*/ 231892 w 292036"/>
                    <a:gd name="csY2" fmla="*/ 32130 h 308395"/>
                    <a:gd name="csX3" fmla="*/ 265687 w 292036"/>
                    <a:gd name="csY3" fmla="*/ 114122 h 308395"/>
                    <a:gd name="csX4" fmla="*/ 292036 w 292036"/>
                    <a:gd name="csY4" fmla="*/ 146126 h 308395"/>
                    <a:gd name="csX5" fmla="*/ 131018 w 292036"/>
                    <a:gd name="csY5" fmla="*/ 308395 h 308395"/>
                    <a:gd name="csX6" fmla="*/ 75238 w 292036"/>
                    <a:gd name="csY6" fmla="*/ 240643 h 308395"/>
                    <a:gd name="csX7" fmla="*/ 7646 w 292036"/>
                    <a:gd name="csY7" fmla="*/ 76660 h 308395"/>
                    <a:gd name="csX8" fmla="*/ 0 w 292036"/>
                    <a:gd name="csY8" fmla="*/ 1 h 308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92036" h="308395">
                      <a:moveTo>
                        <a:pt x="0" y="1"/>
                      </a:moveTo>
                      <a:lnTo>
                        <a:pt x="228687" y="0"/>
                      </a:lnTo>
                      <a:lnTo>
                        <a:pt x="231892" y="32130"/>
                      </a:lnTo>
                      <a:cubicBezTo>
                        <a:pt x="237583" y="60927"/>
                        <a:pt x="248850" y="88835"/>
                        <a:pt x="265687" y="114122"/>
                      </a:cubicBezTo>
                      <a:lnTo>
                        <a:pt x="292036" y="146126"/>
                      </a:lnTo>
                      <a:lnTo>
                        <a:pt x="131018" y="308395"/>
                      </a:lnTo>
                      <a:lnTo>
                        <a:pt x="75238" y="240643"/>
                      </a:lnTo>
                      <a:cubicBezTo>
                        <a:pt x="41563" y="190070"/>
                        <a:pt x="19029" y="134253"/>
                        <a:pt x="7646" y="7666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50" name="任意形状 549">
                  <a:extLst>
                    <a:ext uri="{FF2B5EF4-FFF2-40B4-BE49-F238E27FC236}">
                      <a16:creationId xmlns:a16="http://schemas.microsoft.com/office/drawing/2014/main" id="{A938024F-9D58-FD25-3BAF-B51071B0C5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647662" y="4137853"/>
                  <a:ext cx="308119" cy="290778"/>
                </a:xfrm>
                <a:custGeom>
                  <a:avLst/>
                  <a:gdLst>
                    <a:gd name="csX0" fmla="*/ 0 w 308119"/>
                    <a:gd name="csY0" fmla="*/ 0 h 290778"/>
                    <a:gd name="csX1" fmla="*/ 75436 w 308119"/>
                    <a:gd name="csY1" fmla="*/ 6935 h 290778"/>
                    <a:gd name="csX2" fmla="*/ 239938 w 308119"/>
                    <a:gd name="csY2" fmla="*/ 73254 h 290778"/>
                    <a:gd name="csX3" fmla="*/ 308119 w 308119"/>
                    <a:gd name="csY3" fmla="*/ 128509 h 290778"/>
                    <a:gd name="csX4" fmla="*/ 147102 w 308119"/>
                    <a:gd name="csY4" fmla="*/ 290778 h 290778"/>
                    <a:gd name="csX5" fmla="*/ 114895 w 308119"/>
                    <a:gd name="csY5" fmla="*/ 264677 h 290778"/>
                    <a:gd name="csX6" fmla="*/ 32644 w 308119"/>
                    <a:gd name="csY6" fmla="*/ 231518 h 290778"/>
                    <a:gd name="csX7" fmla="*/ 0 w 308119"/>
                    <a:gd name="csY7" fmla="*/ 228517 h 290778"/>
                    <a:gd name="csX8" fmla="*/ 0 w 308119"/>
                    <a:gd name="csY8" fmla="*/ 0 h 29077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8119" h="290778">
                      <a:moveTo>
                        <a:pt x="0" y="0"/>
                      </a:moveTo>
                      <a:lnTo>
                        <a:pt x="75436" y="6935"/>
                      </a:lnTo>
                      <a:cubicBezTo>
                        <a:pt x="133115" y="17871"/>
                        <a:pt x="189105" y="39973"/>
                        <a:pt x="239938" y="73254"/>
                      </a:cubicBezTo>
                      <a:lnTo>
                        <a:pt x="308119" y="128509"/>
                      </a:lnTo>
                      <a:lnTo>
                        <a:pt x="147102" y="290778"/>
                      </a:lnTo>
                      <a:lnTo>
                        <a:pt x="114895" y="264677"/>
                      </a:lnTo>
                      <a:cubicBezTo>
                        <a:pt x="89478" y="248037"/>
                        <a:pt x="61483" y="236986"/>
                        <a:pt x="32644" y="231518"/>
                      </a:cubicBezTo>
                      <a:lnTo>
                        <a:pt x="0" y="228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cxnSp>
            <p:nvCxnSpPr>
              <p:cNvPr id="544" name="直线箭头连接符 543">
                <a:extLst>
                  <a:ext uri="{FF2B5EF4-FFF2-40B4-BE49-F238E27FC236}">
                    <a16:creationId xmlns:a16="http://schemas.microsoft.com/office/drawing/2014/main" id="{EAB86E6A-0BB3-997C-58D7-7E53EDC76789}"/>
                  </a:ext>
                </a:extLst>
              </p:cNvPr>
              <p:cNvCxnSpPr>
                <a:cxnSpLocks/>
                <a:endCxn id="548" idx="5"/>
              </p:cNvCxnSpPr>
              <p:nvPr/>
            </p:nvCxnSpPr>
            <p:spPr>
              <a:xfrm flipV="1">
                <a:off x="9480114" y="4195976"/>
                <a:ext cx="113203" cy="1654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2" name="文本框 551">
              <a:extLst>
                <a:ext uri="{FF2B5EF4-FFF2-40B4-BE49-F238E27FC236}">
                  <a16:creationId xmlns:a16="http://schemas.microsoft.com/office/drawing/2014/main" id="{2A8F7A20-2150-30C7-F426-3C8AD1B0374E}"/>
                </a:ext>
              </a:extLst>
            </p:cNvPr>
            <p:cNvSpPr txBox="1"/>
            <p:nvPr/>
          </p:nvSpPr>
          <p:spPr>
            <a:xfrm>
              <a:off x="9410739" y="7340400"/>
              <a:ext cx="18849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Structural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Purity Score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53" name="组合 552">
              <a:extLst>
                <a:ext uri="{FF2B5EF4-FFF2-40B4-BE49-F238E27FC236}">
                  <a16:creationId xmlns:a16="http://schemas.microsoft.com/office/drawing/2014/main" id="{B3D4B3D0-5484-2E5E-44A8-E0C2152C1F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95986" y="7211809"/>
              <a:ext cx="432965" cy="435322"/>
              <a:chOff x="6324" y="5400"/>
              <a:chExt cx="1102" cy="1108"/>
            </a:xfrm>
          </p:grpSpPr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DCCA0624-3AD3-8C58-375C-A8F62661271B}"/>
                  </a:ext>
                </a:extLst>
              </p:cNvPr>
              <p:cNvSpPr/>
              <p:nvPr/>
            </p:nvSpPr>
            <p:spPr>
              <a:xfrm>
                <a:off x="6690" y="5967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555" name="直接箭头连接符 91">
                <a:extLst>
                  <a:ext uri="{FF2B5EF4-FFF2-40B4-BE49-F238E27FC236}">
                    <a16:creationId xmlns:a16="http://schemas.microsoft.com/office/drawing/2014/main" id="{ACD09A21-125F-0C54-CAC0-CF8491D7E8F2}"/>
                  </a:ext>
                </a:extLst>
              </p:cNvPr>
              <p:cNvCxnSpPr/>
              <p:nvPr/>
            </p:nvCxnSpPr>
            <p:spPr>
              <a:xfrm flipV="1">
                <a:off x="6775" y="5400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56" name="直接箭头连接符 92">
                <a:extLst>
                  <a:ext uri="{FF2B5EF4-FFF2-40B4-BE49-F238E27FC236}">
                    <a16:creationId xmlns:a16="http://schemas.microsoft.com/office/drawing/2014/main" id="{2985DC4B-79F8-DDDA-C7BF-49B25FC6FA2F}"/>
                  </a:ext>
                </a:extLst>
              </p:cNvPr>
              <p:cNvCxnSpPr/>
              <p:nvPr/>
            </p:nvCxnSpPr>
            <p:spPr>
              <a:xfrm rot="5400000" flipV="1">
                <a:off x="7143" y="5769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57" name="直接箭头连接符 93">
                <a:extLst>
                  <a:ext uri="{FF2B5EF4-FFF2-40B4-BE49-F238E27FC236}">
                    <a16:creationId xmlns:a16="http://schemas.microsoft.com/office/drawing/2014/main" id="{34E70044-7B27-7A99-4B2B-F6400575A60F}"/>
                  </a:ext>
                </a:extLst>
              </p:cNvPr>
              <p:cNvCxnSpPr>
                <a:stCxn id="554" idx="3"/>
              </p:cNvCxnSpPr>
              <p:nvPr/>
            </p:nvCxnSpPr>
            <p:spPr>
              <a:xfrm flipH="1">
                <a:off x="6324" y="6112"/>
                <a:ext cx="391" cy="39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559" name="文本框 558">
              <a:extLst>
                <a:ext uri="{FF2B5EF4-FFF2-40B4-BE49-F238E27FC236}">
                  <a16:creationId xmlns:a16="http://schemas.microsoft.com/office/drawing/2014/main" id="{EDD2E02E-E3C0-91BE-AE38-E26E5A4E7B53}"/>
                </a:ext>
              </a:extLst>
            </p:cNvPr>
            <p:cNvSpPr txBox="1"/>
            <p:nvPr/>
          </p:nvSpPr>
          <p:spPr>
            <a:xfrm>
              <a:off x="6677149" y="7340400"/>
              <a:ext cx="1966296" cy="3067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Orthogonality Constraint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文本框 559">
              <a:extLst>
                <a:ext uri="{FF2B5EF4-FFF2-40B4-BE49-F238E27FC236}">
                  <a16:creationId xmlns:a16="http://schemas.microsoft.com/office/drawing/2014/main" id="{4C3D8343-F366-24BE-3F1B-051C4FFB3925}"/>
                </a:ext>
              </a:extLst>
            </p:cNvPr>
            <p:cNvSpPr txBox="1"/>
            <p:nvPr/>
          </p:nvSpPr>
          <p:spPr>
            <a:xfrm>
              <a:off x="6590568" y="497573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文本框 561">
              <a:extLst>
                <a:ext uri="{FF2B5EF4-FFF2-40B4-BE49-F238E27FC236}">
                  <a16:creationId xmlns:a16="http://schemas.microsoft.com/office/drawing/2014/main" id="{766EAF19-C05C-0B60-5643-D6A4FE7C10CB}"/>
                </a:ext>
              </a:extLst>
            </p:cNvPr>
            <p:cNvSpPr txBox="1"/>
            <p:nvPr/>
          </p:nvSpPr>
          <p:spPr>
            <a:xfrm>
              <a:off x="8899034" y="1018800"/>
              <a:ext cx="936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SG-DM</a:t>
              </a:r>
            </a:p>
          </p:txBody>
        </p:sp>
        <p:grpSp>
          <p:nvGrpSpPr>
            <p:cNvPr id="563" name="组合 562">
              <a:extLst>
                <a:ext uri="{FF2B5EF4-FFF2-40B4-BE49-F238E27FC236}">
                  <a16:creationId xmlns:a16="http://schemas.microsoft.com/office/drawing/2014/main" id="{A20C43CB-F995-11DA-6FA1-E5F55BDB0FA9}"/>
                </a:ext>
              </a:extLst>
            </p:cNvPr>
            <p:cNvGrpSpPr/>
            <p:nvPr/>
          </p:nvGrpSpPr>
          <p:grpSpPr>
            <a:xfrm>
              <a:off x="10365743" y="6840000"/>
              <a:ext cx="288424" cy="288000"/>
              <a:chOff x="6404" y="7371"/>
              <a:chExt cx="681" cy="680"/>
            </a:xfrm>
          </p:grpSpPr>
          <p:sp>
            <p:nvSpPr>
              <p:cNvPr id="564" name="椭圆 563">
                <a:extLst>
                  <a:ext uri="{FF2B5EF4-FFF2-40B4-BE49-F238E27FC236}">
                    <a16:creationId xmlns:a16="http://schemas.microsoft.com/office/drawing/2014/main" id="{B054C1A8-322B-A298-6E66-D8C31840C05C}"/>
                  </a:ext>
                </a:extLst>
              </p:cNvPr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565" name="直接连接符 274">
                <a:extLst>
                  <a:ext uri="{FF2B5EF4-FFF2-40B4-BE49-F238E27FC236}">
                    <a16:creationId xmlns:a16="http://schemas.microsoft.com/office/drawing/2014/main" id="{210F1ABD-67B9-EE0B-8A8B-F61ACBC78F9F}"/>
                  </a:ext>
                </a:extLst>
              </p:cNvPr>
              <p:cNvCxnSpPr>
                <a:stCxn id="564" idx="0"/>
                <a:endCxn id="564" idx="4"/>
              </p:cNvCxnSpPr>
              <p:nvPr/>
            </p:nvCxnSpPr>
            <p:spPr>
              <a:xfrm>
                <a:off x="6745" y="7371"/>
                <a:ext cx="0" cy="6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66" name="直接连接符 275">
                <a:extLst>
                  <a:ext uri="{FF2B5EF4-FFF2-40B4-BE49-F238E27FC236}">
                    <a16:creationId xmlns:a16="http://schemas.microsoft.com/office/drawing/2014/main" id="{52A1EC00-CBD0-D233-115A-35BADDD186C0}"/>
                  </a:ext>
                </a:extLst>
              </p:cNvPr>
              <p:cNvCxnSpPr>
                <a:stCxn id="564" idx="6"/>
                <a:endCxn id="564" idx="2"/>
              </p:cNvCxnSpPr>
              <p:nvPr/>
            </p:nvCxnSpPr>
            <p:spPr>
              <a:xfrm flipH="1">
                <a:off x="6404" y="7711"/>
                <a:ext cx="68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571" name="组合 570">
              <a:extLst>
                <a:ext uri="{FF2B5EF4-FFF2-40B4-BE49-F238E27FC236}">
                  <a16:creationId xmlns:a16="http://schemas.microsoft.com/office/drawing/2014/main" id="{F59ED94E-38A6-A244-C426-884BC2F60363}"/>
                </a:ext>
              </a:extLst>
            </p:cNvPr>
            <p:cNvGrpSpPr/>
            <p:nvPr/>
          </p:nvGrpSpPr>
          <p:grpSpPr>
            <a:xfrm>
              <a:off x="7073123" y="3521099"/>
              <a:ext cx="288424" cy="288000"/>
              <a:chOff x="6404" y="7371"/>
              <a:chExt cx="681" cy="680"/>
            </a:xfrm>
          </p:grpSpPr>
          <p:sp>
            <p:nvSpPr>
              <p:cNvPr id="572" name="椭圆 571">
                <a:extLst>
                  <a:ext uri="{FF2B5EF4-FFF2-40B4-BE49-F238E27FC236}">
                    <a16:creationId xmlns:a16="http://schemas.microsoft.com/office/drawing/2014/main" id="{6A760888-B4BA-F3C4-4F4A-2F9A3B824361}"/>
                  </a:ext>
                </a:extLst>
              </p:cNvPr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573" name="直接连接符 274">
                <a:extLst>
                  <a:ext uri="{FF2B5EF4-FFF2-40B4-BE49-F238E27FC236}">
                    <a16:creationId xmlns:a16="http://schemas.microsoft.com/office/drawing/2014/main" id="{418BC37A-87A7-ECDD-A18F-BD15976E5F5C}"/>
                  </a:ext>
                </a:extLst>
              </p:cNvPr>
              <p:cNvCxnSpPr>
                <a:stCxn id="572" idx="0"/>
                <a:endCxn id="572" idx="4"/>
              </p:cNvCxnSpPr>
              <p:nvPr/>
            </p:nvCxnSpPr>
            <p:spPr>
              <a:xfrm>
                <a:off x="6745" y="7371"/>
                <a:ext cx="0" cy="6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74" name="直接连接符 275">
                <a:extLst>
                  <a:ext uri="{FF2B5EF4-FFF2-40B4-BE49-F238E27FC236}">
                    <a16:creationId xmlns:a16="http://schemas.microsoft.com/office/drawing/2014/main" id="{571A68D1-698A-A989-F378-7AAA1B573390}"/>
                  </a:ext>
                </a:extLst>
              </p:cNvPr>
              <p:cNvCxnSpPr>
                <a:stCxn id="572" idx="6"/>
                <a:endCxn id="572" idx="2"/>
              </p:cNvCxnSpPr>
              <p:nvPr/>
            </p:nvCxnSpPr>
            <p:spPr>
              <a:xfrm flipH="1">
                <a:off x="6404" y="7711"/>
                <a:ext cx="68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6805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1515C-9833-9853-7E34-652CCB6FF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椭圆 172">
            <a:extLst>
              <a:ext uri="{FF2B5EF4-FFF2-40B4-BE49-F238E27FC236}">
                <a16:creationId xmlns:a16="http://schemas.microsoft.com/office/drawing/2014/main" id="{4194B34E-21F3-463B-9902-CE416FE5D326}"/>
              </a:ext>
            </a:extLst>
          </p:cNvPr>
          <p:cNvSpPr/>
          <p:nvPr/>
        </p:nvSpPr>
        <p:spPr>
          <a:xfrm>
            <a:off x="650021" y="8326197"/>
            <a:ext cx="143933" cy="1439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"/>
          </a:p>
        </p:txBody>
      </p:sp>
      <p:cxnSp>
        <p:nvCxnSpPr>
          <p:cNvPr id="174" name="直接箭头连接符 91">
            <a:extLst>
              <a:ext uri="{FF2B5EF4-FFF2-40B4-BE49-F238E27FC236}">
                <a16:creationId xmlns:a16="http://schemas.microsoft.com/office/drawing/2014/main" id="{EA490E98-CFAC-04F1-7F2A-EAA0B82B97D0}"/>
              </a:ext>
            </a:extLst>
          </p:cNvPr>
          <p:cNvCxnSpPr/>
          <p:nvPr/>
        </p:nvCxnSpPr>
        <p:spPr>
          <a:xfrm flipV="1">
            <a:off x="721986" y="7846135"/>
            <a:ext cx="0" cy="48006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5" name="直接箭头连接符 92">
            <a:extLst>
              <a:ext uri="{FF2B5EF4-FFF2-40B4-BE49-F238E27FC236}">
                <a16:creationId xmlns:a16="http://schemas.microsoft.com/office/drawing/2014/main" id="{BC5986EF-7BC9-957A-ED61-9BF711631B52}"/>
              </a:ext>
            </a:extLst>
          </p:cNvPr>
          <p:cNvCxnSpPr/>
          <p:nvPr/>
        </p:nvCxnSpPr>
        <p:spPr>
          <a:xfrm rot="5400000" flipV="1">
            <a:off x="1033559" y="8158555"/>
            <a:ext cx="0" cy="48006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6" name="直接箭头连接符 93">
            <a:extLst>
              <a:ext uri="{FF2B5EF4-FFF2-40B4-BE49-F238E27FC236}">
                <a16:creationId xmlns:a16="http://schemas.microsoft.com/office/drawing/2014/main" id="{3DC318D6-D0EC-13EF-3922-1EBAB26737F9}"/>
              </a:ext>
            </a:extLst>
          </p:cNvPr>
          <p:cNvCxnSpPr>
            <a:cxnSpLocks/>
            <a:stCxn id="173" idx="3"/>
          </p:cNvCxnSpPr>
          <p:nvPr/>
        </p:nvCxnSpPr>
        <p:spPr>
          <a:xfrm flipH="1">
            <a:off x="340141" y="8448962"/>
            <a:ext cx="331047" cy="33528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7" name="圆角矩形 176">
            <a:extLst>
              <a:ext uri="{FF2B5EF4-FFF2-40B4-BE49-F238E27FC236}">
                <a16:creationId xmlns:a16="http://schemas.microsoft.com/office/drawing/2014/main" id="{74D47341-C9AF-FBAC-B71B-D805FBC39F37}"/>
              </a:ext>
            </a:extLst>
          </p:cNvPr>
          <p:cNvSpPr/>
          <p:nvPr/>
        </p:nvSpPr>
        <p:spPr>
          <a:xfrm>
            <a:off x="5161823" y="7846135"/>
            <a:ext cx="914400" cy="914400"/>
          </a:xfrm>
          <a:custGeom>
            <a:avLst/>
            <a:gdLst>
              <a:gd name="csX0" fmla="*/ 0 w 914400"/>
              <a:gd name="csY0" fmla="*/ 152403 h 914400"/>
              <a:gd name="csX1" fmla="*/ 152403 w 914400"/>
              <a:gd name="csY1" fmla="*/ 0 h 914400"/>
              <a:gd name="csX2" fmla="*/ 761997 w 914400"/>
              <a:gd name="csY2" fmla="*/ 0 h 914400"/>
              <a:gd name="csX3" fmla="*/ 914400 w 914400"/>
              <a:gd name="csY3" fmla="*/ 152403 h 914400"/>
              <a:gd name="csX4" fmla="*/ 914400 w 914400"/>
              <a:gd name="csY4" fmla="*/ 761997 h 914400"/>
              <a:gd name="csX5" fmla="*/ 761997 w 914400"/>
              <a:gd name="csY5" fmla="*/ 914400 h 914400"/>
              <a:gd name="csX6" fmla="*/ 152403 w 914400"/>
              <a:gd name="csY6" fmla="*/ 914400 h 914400"/>
              <a:gd name="csX7" fmla="*/ 0 w 914400"/>
              <a:gd name="csY7" fmla="*/ 761997 h 914400"/>
              <a:gd name="csX8" fmla="*/ 0 w 914400"/>
              <a:gd name="csY8" fmla="*/ 152403 h 914400"/>
              <a:gd name="csX0" fmla="*/ 761997 w 914400"/>
              <a:gd name="csY0" fmla="*/ 914400 h 1005840"/>
              <a:gd name="csX1" fmla="*/ 152403 w 914400"/>
              <a:gd name="csY1" fmla="*/ 914400 h 1005840"/>
              <a:gd name="csX2" fmla="*/ 0 w 914400"/>
              <a:gd name="csY2" fmla="*/ 761997 h 1005840"/>
              <a:gd name="csX3" fmla="*/ 0 w 914400"/>
              <a:gd name="csY3" fmla="*/ 152403 h 1005840"/>
              <a:gd name="csX4" fmla="*/ 152403 w 914400"/>
              <a:gd name="csY4" fmla="*/ 0 h 1005840"/>
              <a:gd name="csX5" fmla="*/ 761997 w 914400"/>
              <a:gd name="csY5" fmla="*/ 0 h 1005840"/>
              <a:gd name="csX6" fmla="*/ 914400 w 914400"/>
              <a:gd name="csY6" fmla="*/ 152403 h 1005840"/>
              <a:gd name="csX7" fmla="*/ 914400 w 914400"/>
              <a:gd name="csY7" fmla="*/ 761997 h 1005840"/>
              <a:gd name="csX8" fmla="*/ 853437 w 914400"/>
              <a:gd name="csY8" fmla="*/ 1005840 h 1005840"/>
              <a:gd name="csX0" fmla="*/ 761997 w 914400"/>
              <a:gd name="csY0" fmla="*/ 914400 h 914400"/>
              <a:gd name="csX1" fmla="*/ 152403 w 914400"/>
              <a:gd name="csY1" fmla="*/ 914400 h 914400"/>
              <a:gd name="csX2" fmla="*/ 0 w 914400"/>
              <a:gd name="csY2" fmla="*/ 761997 h 914400"/>
              <a:gd name="csX3" fmla="*/ 0 w 914400"/>
              <a:gd name="csY3" fmla="*/ 152403 h 914400"/>
              <a:gd name="csX4" fmla="*/ 152403 w 914400"/>
              <a:gd name="csY4" fmla="*/ 0 h 914400"/>
              <a:gd name="csX5" fmla="*/ 761997 w 914400"/>
              <a:gd name="csY5" fmla="*/ 0 h 914400"/>
              <a:gd name="csX6" fmla="*/ 914400 w 914400"/>
              <a:gd name="csY6" fmla="*/ 152403 h 914400"/>
              <a:gd name="csX7" fmla="*/ 914400 w 914400"/>
              <a:gd name="csY7" fmla="*/ 761997 h 914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14400" h="914400">
                <a:moveTo>
                  <a:pt x="761997" y="914400"/>
                </a:moveTo>
                <a:lnTo>
                  <a:pt x="152403" y="914400"/>
                </a:lnTo>
                <a:cubicBezTo>
                  <a:pt x="68233" y="914400"/>
                  <a:pt x="0" y="846167"/>
                  <a:pt x="0" y="761997"/>
                </a:cubicBezTo>
                <a:lnTo>
                  <a:pt x="0" y="152403"/>
                </a:lnTo>
                <a:cubicBezTo>
                  <a:pt x="0" y="68233"/>
                  <a:pt x="68233" y="0"/>
                  <a:pt x="152403" y="0"/>
                </a:cubicBezTo>
                <a:lnTo>
                  <a:pt x="761997" y="0"/>
                </a:lnTo>
                <a:cubicBezTo>
                  <a:pt x="846167" y="0"/>
                  <a:pt x="914400" y="68233"/>
                  <a:pt x="914400" y="152403"/>
                </a:cubicBezTo>
                <a:lnTo>
                  <a:pt x="914400" y="761997"/>
                </a:lnTo>
              </a:path>
            </a:pathLst>
          </a:custGeom>
          <a:noFill/>
          <a:ln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: 圆角 10">
            <a:extLst>
              <a:ext uri="{FF2B5EF4-FFF2-40B4-BE49-F238E27FC236}">
                <a16:creationId xmlns:a16="http://schemas.microsoft.com/office/drawing/2014/main" id="{EC9D7E1B-79ED-A3C3-A937-0781C7340B1C}"/>
              </a:ext>
            </a:extLst>
          </p:cNvPr>
          <p:cNvSpPr/>
          <p:nvPr/>
        </p:nvSpPr>
        <p:spPr>
          <a:xfrm rot="10800000">
            <a:off x="64077" y="7798907"/>
            <a:ext cx="138420" cy="2872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矩形: 圆角 10">
            <a:extLst>
              <a:ext uri="{FF2B5EF4-FFF2-40B4-BE49-F238E27FC236}">
                <a16:creationId xmlns:a16="http://schemas.microsoft.com/office/drawing/2014/main" id="{DB263655-BDC1-659C-45AE-906E6A76A45F}"/>
              </a:ext>
            </a:extLst>
          </p:cNvPr>
          <p:cNvSpPr/>
          <p:nvPr/>
        </p:nvSpPr>
        <p:spPr>
          <a:xfrm rot="10800000">
            <a:off x="133950" y="7507577"/>
            <a:ext cx="138420" cy="287259"/>
          </a:xfrm>
          <a:prstGeom prst="roundRect">
            <a:avLst/>
          </a:prstGeom>
          <a:solidFill>
            <a:srgbClr val="F2AA8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68ED6119-20E2-0EC6-6B68-D1107DCE9572}"/>
              </a:ext>
            </a:extLst>
          </p:cNvPr>
          <p:cNvGrpSpPr/>
          <p:nvPr/>
        </p:nvGrpSpPr>
        <p:grpSpPr>
          <a:xfrm>
            <a:off x="4052766" y="7963430"/>
            <a:ext cx="980672" cy="194615"/>
            <a:chOff x="3879245" y="1942106"/>
            <a:chExt cx="577323" cy="144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8B8B6A08-DBB8-759B-04CF-8A3CCE9C224B}"/>
                    </a:ext>
                  </a:extLst>
                </p:cNvPr>
                <p:cNvSpPr/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8B8B6A08-DBB8-759B-04CF-8A3CCE9C22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blipFill>
                  <a:blip r:embed="rId2"/>
                  <a:stretch>
                    <a:fillRect l="-27273" b="-23529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7C0319C0-19DB-6520-3423-37C1BFDBE366}"/>
                </a:ext>
              </a:extLst>
            </p:cNvPr>
            <p:cNvSpPr/>
            <p:nvPr/>
          </p:nvSpPr>
          <p:spPr>
            <a:xfrm>
              <a:off x="4168117" y="1942106"/>
              <a:ext cx="144016" cy="14459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67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4C58F319-90FF-26AE-2D58-EFF0F479FFE0}"/>
                    </a:ext>
                  </a:extLst>
                </p:cNvPr>
                <p:cNvSpPr/>
                <p:nvPr/>
              </p:nvSpPr>
              <p:spPr>
                <a:xfrm>
                  <a:off x="4312552" y="1942106"/>
                  <a:ext cx="144016" cy="14459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4C58F319-90FF-26AE-2D58-EFF0F479F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552" y="1942106"/>
                  <a:ext cx="144016" cy="144596"/>
                </a:xfrm>
                <a:prstGeom prst="rect">
                  <a:avLst/>
                </a:prstGeom>
                <a:blipFill>
                  <a:blip r:embed="rId3"/>
                  <a:stretch>
                    <a:fillRect l="-38095" r="-9524" b="-23529"/>
                  </a:stretch>
                </a:blipFill>
                <a:ln w="9525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C16D3548-B6CC-739B-18BF-E23BE1BB5241}"/>
                    </a:ext>
                  </a:extLst>
                </p:cNvPr>
                <p:cNvSpPr/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C16D3548-B6CC-739B-18BF-E23BE1BB5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blipFill>
                  <a:blip r:embed="rId4"/>
                  <a:stretch>
                    <a:fillRect l="-28571" r="-4762" b="-23529"/>
                  </a:stretch>
                </a:blipFill>
                <a:ln w="952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8C5C1CC8-A4E3-5811-905A-189C4A0A1033}"/>
              </a:ext>
            </a:extLst>
          </p:cNvPr>
          <p:cNvGrpSpPr>
            <a:grpSpLocks noChangeAspect="1"/>
          </p:cNvGrpSpPr>
          <p:nvPr/>
        </p:nvGrpSpPr>
        <p:grpSpPr>
          <a:xfrm>
            <a:off x="3315623" y="8244274"/>
            <a:ext cx="528277" cy="307777"/>
            <a:chOff x="8974613" y="3898932"/>
            <a:chExt cx="972498" cy="566583"/>
          </a:xfrm>
        </p:grpSpPr>
        <p:grpSp>
          <p:nvGrpSpPr>
            <p:cNvPr id="393" name="组合 392">
              <a:extLst>
                <a:ext uri="{FF2B5EF4-FFF2-40B4-BE49-F238E27FC236}">
                  <a16:creationId xmlns:a16="http://schemas.microsoft.com/office/drawing/2014/main" id="{26CB4668-7D1C-8327-3686-FF5E1121274B}"/>
                </a:ext>
              </a:extLst>
            </p:cNvPr>
            <p:cNvGrpSpPr/>
            <p:nvPr/>
          </p:nvGrpSpPr>
          <p:grpSpPr>
            <a:xfrm>
              <a:off x="8974613" y="3898932"/>
              <a:ext cx="972498" cy="566583"/>
              <a:chOff x="8974613" y="3898932"/>
              <a:chExt cx="972498" cy="566583"/>
            </a:xfrm>
          </p:grpSpPr>
          <p:sp>
            <p:nvSpPr>
              <p:cNvPr id="395" name="任意形状 394">
                <a:extLst>
                  <a:ext uri="{FF2B5EF4-FFF2-40B4-BE49-F238E27FC236}">
                    <a16:creationId xmlns:a16="http://schemas.microsoft.com/office/drawing/2014/main" id="{9995CD3F-5A53-F46C-9E13-DCED0FA3E7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040798" y="4300116"/>
                <a:ext cx="164100" cy="166013"/>
              </a:xfrm>
              <a:custGeom>
                <a:avLst/>
                <a:gdLst>
                  <a:gd name="csX0" fmla="*/ 0 w 164100"/>
                  <a:gd name="csY0" fmla="*/ 162269 h 166013"/>
                  <a:gd name="csX1" fmla="*/ 161018 w 164100"/>
                  <a:gd name="csY1" fmla="*/ 0 h 166013"/>
                  <a:gd name="csX2" fmla="*/ 164100 w 164100"/>
                  <a:gd name="csY2" fmla="*/ 3743 h 166013"/>
                  <a:gd name="csX3" fmla="*/ 3083 w 164100"/>
                  <a:gd name="csY3" fmla="*/ 166013 h 166013"/>
                  <a:gd name="csX4" fmla="*/ 0 w 164100"/>
                  <a:gd name="csY4" fmla="*/ 162269 h 1660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100" h="166013">
                    <a:moveTo>
                      <a:pt x="0" y="162269"/>
                    </a:moveTo>
                    <a:lnTo>
                      <a:pt x="161018" y="0"/>
                    </a:lnTo>
                    <a:lnTo>
                      <a:pt x="164100" y="3743"/>
                    </a:lnTo>
                    <a:lnTo>
                      <a:pt x="3083" y="166013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96" name="任意形状 395">
                <a:extLst>
                  <a:ext uri="{FF2B5EF4-FFF2-40B4-BE49-F238E27FC236}">
                    <a16:creationId xmlns:a16="http://schemas.microsoft.com/office/drawing/2014/main" id="{B09FFEE5-E71D-EE4A-A44A-92FA07BF50B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725770" y="4300462"/>
                <a:ext cx="164785" cy="165322"/>
              </a:xfrm>
              <a:custGeom>
                <a:avLst/>
                <a:gdLst>
                  <a:gd name="csX0" fmla="*/ 0 w 164785"/>
                  <a:gd name="csY0" fmla="*/ 162269 h 165322"/>
                  <a:gd name="csX1" fmla="*/ 161017 w 164785"/>
                  <a:gd name="csY1" fmla="*/ 0 h 165322"/>
                  <a:gd name="csX2" fmla="*/ 164785 w 164785"/>
                  <a:gd name="csY2" fmla="*/ 3053 h 165322"/>
                  <a:gd name="csX3" fmla="*/ 3767 w 164785"/>
                  <a:gd name="csY3" fmla="*/ 165322 h 165322"/>
                  <a:gd name="csX4" fmla="*/ 0 w 164785"/>
                  <a:gd name="csY4" fmla="*/ 162269 h 16532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785" h="165322">
                    <a:moveTo>
                      <a:pt x="0" y="162269"/>
                    </a:moveTo>
                    <a:lnTo>
                      <a:pt x="161017" y="0"/>
                    </a:lnTo>
                    <a:lnTo>
                      <a:pt x="164785" y="3053"/>
                    </a:lnTo>
                    <a:lnTo>
                      <a:pt x="3767" y="165322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97" name="任意形状 396">
                <a:extLst>
                  <a:ext uri="{FF2B5EF4-FFF2-40B4-BE49-F238E27FC236}">
                    <a16:creationId xmlns:a16="http://schemas.microsoft.com/office/drawing/2014/main" id="{75ABCFCA-5359-3E70-7B06-F221F8F1F3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217247" y="3896626"/>
                <a:ext cx="288814" cy="305704"/>
              </a:xfrm>
              <a:custGeom>
                <a:avLst/>
                <a:gdLst>
                  <a:gd name="csX0" fmla="*/ 126545 w 288814"/>
                  <a:gd name="csY0" fmla="*/ 0 h 305704"/>
                  <a:gd name="csX1" fmla="*/ 288814 w 288814"/>
                  <a:gd name="csY1" fmla="*/ 161018 h 305704"/>
                  <a:gd name="csX2" fmla="*/ 264679 w 288814"/>
                  <a:gd name="csY2" fmla="*/ 190799 h 305704"/>
                  <a:gd name="csX3" fmla="*/ 231520 w 288814"/>
                  <a:gd name="csY3" fmla="*/ 273050 h 305704"/>
                  <a:gd name="csX4" fmla="*/ 228518 w 288814"/>
                  <a:gd name="csY4" fmla="*/ 305703 h 305704"/>
                  <a:gd name="csX5" fmla="*/ 0 w 288814"/>
                  <a:gd name="csY5" fmla="*/ 305704 h 305704"/>
                  <a:gd name="csX6" fmla="*/ 6936 w 288814"/>
                  <a:gd name="csY6" fmla="*/ 230258 h 305704"/>
                  <a:gd name="csX7" fmla="*/ 73256 w 288814"/>
                  <a:gd name="csY7" fmla="*/ 65756 h 305704"/>
                  <a:gd name="csX8" fmla="*/ 126545 w 288814"/>
                  <a:gd name="csY8" fmla="*/ 0 h 30570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88814" h="305704">
                    <a:moveTo>
                      <a:pt x="126545" y="0"/>
                    </a:moveTo>
                    <a:lnTo>
                      <a:pt x="288814" y="161018"/>
                    </a:lnTo>
                    <a:lnTo>
                      <a:pt x="264679" y="190799"/>
                    </a:lnTo>
                    <a:cubicBezTo>
                      <a:pt x="248039" y="216215"/>
                      <a:pt x="236988" y="244210"/>
                      <a:pt x="231520" y="273050"/>
                    </a:cubicBezTo>
                    <a:lnTo>
                      <a:pt x="228518" y="305703"/>
                    </a:lnTo>
                    <a:lnTo>
                      <a:pt x="0" y="305704"/>
                    </a:lnTo>
                    <a:lnTo>
                      <a:pt x="6936" y="230258"/>
                    </a:lnTo>
                    <a:cubicBezTo>
                      <a:pt x="17873" y="172578"/>
                      <a:pt x="39975" y="116588"/>
                      <a:pt x="73256" y="65756"/>
                    </a:cubicBezTo>
                    <a:lnTo>
                      <a:pt x="126545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98" name="任意形状 397">
                <a:extLst>
                  <a:ext uri="{FF2B5EF4-FFF2-40B4-BE49-F238E27FC236}">
                    <a16:creationId xmlns:a16="http://schemas.microsoft.com/office/drawing/2014/main" id="{ADE27081-87F7-8182-BC9D-C963B57020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422782" y="3906445"/>
                <a:ext cx="300813" cy="285787"/>
              </a:xfrm>
              <a:custGeom>
                <a:avLst/>
                <a:gdLst>
                  <a:gd name="csX0" fmla="*/ 0 w 300813"/>
                  <a:gd name="csY0" fmla="*/ 124769 h 285787"/>
                  <a:gd name="csX1" fmla="*/ 60160 w 300813"/>
                  <a:gd name="csY1" fmla="*/ 75238 h 285787"/>
                  <a:gd name="csX2" fmla="*/ 224144 w 300813"/>
                  <a:gd name="csY2" fmla="*/ 7647 h 285787"/>
                  <a:gd name="csX3" fmla="*/ 300813 w 300813"/>
                  <a:gd name="csY3" fmla="*/ 0 h 285787"/>
                  <a:gd name="csX4" fmla="*/ 300813 w 300813"/>
                  <a:gd name="csY4" fmla="*/ 228686 h 285787"/>
                  <a:gd name="csX5" fmla="*/ 268673 w 300813"/>
                  <a:gd name="csY5" fmla="*/ 231892 h 285787"/>
                  <a:gd name="csX6" fmla="*/ 186681 w 300813"/>
                  <a:gd name="csY6" fmla="*/ 265687 h 285787"/>
                  <a:gd name="csX7" fmla="*/ 162269 w 300813"/>
                  <a:gd name="csY7" fmla="*/ 285787 h 285787"/>
                  <a:gd name="csX8" fmla="*/ 0 w 300813"/>
                  <a:gd name="csY8" fmla="*/ 124769 h 28578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0813" h="285787">
                    <a:moveTo>
                      <a:pt x="0" y="124769"/>
                    </a:moveTo>
                    <a:lnTo>
                      <a:pt x="60160" y="75238"/>
                    </a:lnTo>
                    <a:cubicBezTo>
                      <a:pt x="110734" y="41564"/>
                      <a:pt x="166551" y="19029"/>
                      <a:pt x="224144" y="7647"/>
                    </a:cubicBezTo>
                    <a:lnTo>
                      <a:pt x="300813" y="0"/>
                    </a:lnTo>
                    <a:lnTo>
                      <a:pt x="300813" y="228686"/>
                    </a:lnTo>
                    <a:lnTo>
                      <a:pt x="268673" y="231892"/>
                    </a:lnTo>
                    <a:cubicBezTo>
                      <a:pt x="239877" y="237583"/>
                      <a:pt x="211968" y="248851"/>
                      <a:pt x="186681" y="265687"/>
                    </a:cubicBezTo>
                    <a:lnTo>
                      <a:pt x="162269" y="285787"/>
                    </a:lnTo>
                    <a:lnTo>
                      <a:pt x="0" y="124769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99" name="任意形状 398">
                <a:extLst>
                  <a:ext uri="{FF2B5EF4-FFF2-40B4-BE49-F238E27FC236}">
                    <a16:creationId xmlns:a16="http://schemas.microsoft.com/office/drawing/2014/main" id="{1F0E0B52-6190-445F-8426-0A55D8388C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8982793" y="4128550"/>
                <a:ext cx="292036" cy="308395"/>
              </a:xfrm>
              <a:custGeom>
                <a:avLst/>
                <a:gdLst>
                  <a:gd name="csX0" fmla="*/ 0 w 292036"/>
                  <a:gd name="csY0" fmla="*/ 1 h 308395"/>
                  <a:gd name="csX1" fmla="*/ 228687 w 292036"/>
                  <a:gd name="csY1" fmla="*/ 0 h 308395"/>
                  <a:gd name="csX2" fmla="*/ 231892 w 292036"/>
                  <a:gd name="csY2" fmla="*/ 32130 h 308395"/>
                  <a:gd name="csX3" fmla="*/ 265687 w 292036"/>
                  <a:gd name="csY3" fmla="*/ 114122 h 308395"/>
                  <a:gd name="csX4" fmla="*/ 292036 w 292036"/>
                  <a:gd name="csY4" fmla="*/ 146126 h 308395"/>
                  <a:gd name="csX5" fmla="*/ 131018 w 292036"/>
                  <a:gd name="csY5" fmla="*/ 308395 h 308395"/>
                  <a:gd name="csX6" fmla="*/ 75238 w 292036"/>
                  <a:gd name="csY6" fmla="*/ 240643 h 308395"/>
                  <a:gd name="csX7" fmla="*/ 7646 w 292036"/>
                  <a:gd name="csY7" fmla="*/ 76660 h 308395"/>
                  <a:gd name="csX8" fmla="*/ 0 w 292036"/>
                  <a:gd name="csY8" fmla="*/ 1 h 30839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92036" h="308395">
                    <a:moveTo>
                      <a:pt x="0" y="1"/>
                    </a:moveTo>
                    <a:lnTo>
                      <a:pt x="228687" y="0"/>
                    </a:lnTo>
                    <a:lnTo>
                      <a:pt x="231892" y="32130"/>
                    </a:lnTo>
                    <a:cubicBezTo>
                      <a:pt x="237583" y="60927"/>
                      <a:pt x="248850" y="88835"/>
                      <a:pt x="265687" y="114122"/>
                    </a:cubicBezTo>
                    <a:lnTo>
                      <a:pt x="292036" y="146126"/>
                    </a:lnTo>
                    <a:lnTo>
                      <a:pt x="131018" y="308395"/>
                    </a:lnTo>
                    <a:lnTo>
                      <a:pt x="75238" y="240643"/>
                    </a:lnTo>
                    <a:cubicBezTo>
                      <a:pt x="41563" y="190070"/>
                      <a:pt x="19029" y="134253"/>
                      <a:pt x="7646" y="766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00" name="任意形状 399">
                <a:extLst>
                  <a:ext uri="{FF2B5EF4-FFF2-40B4-BE49-F238E27FC236}">
                    <a16:creationId xmlns:a16="http://schemas.microsoft.com/office/drawing/2014/main" id="{FA988EBF-DDA6-8D96-2096-86E5F9055D0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647662" y="4137853"/>
                <a:ext cx="308119" cy="290778"/>
              </a:xfrm>
              <a:custGeom>
                <a:avLst/>
                <a:gdLst>
                  <a:gd name="csX0" fmla="*/ 0 w 308119"/>
                  <a:gd name="csY0" fmla="*/ 0 h 290778"/>
                  <a:gd name="csX1" fmla="*/ 75436 w 308119"/>
                  <a:gd name="csY1" fmla="*/ 6935 h 290778"/>
                  <a:gd name="csX2" fmla="*/ 239938 w 308119"/>
                  <a:gd name="csY2" fmla="*/ 73254 h 290778"/>
                  <a:gd name="csX3" fmla="*/ 308119 w 308119"/>
                  <a:gd name="csY3" fmla="*/ 128509 h 290778"/>
                  <a:gd name="csX4" fmla="*/ 147102 w 308119"/>
                  <a:gd name="csY4" fmla="*/ 290778 h 290778"/>
                  <a:gd name="csX5" fmla="*/ 114895 w 308119"/>
                  <a:gd name="csY5" fmla="*/ 264677 h 290778"/>
                  <a:gd name="csX6" fmla="*/ 32644 w 308119"/>
                  <a:gd name="csY6" fmla="*/ 231518 h 290778"/>
                  <a:gd name="csX7" fmla="*/ 0 w 308119"/>
                  <a:gd name="csY7" fmla="*/ 228517 h 290778"/>
                  <a:gd name="csX8" fmla="*/ 0 w 308119"/>
                  <a:gd name="csY8" fmla="*/ 0 h 29077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8119" h="290778">
                    <a:moveTo>
                      <a:pt x="0" y="0"/>
                    </a:moveTo>
                    <a:lnTo>
                      <a:pt x="75436" y="6935"/>
                    </a:lnTo>
                    <a:cubicBezTo>
                      <a:pt x="133115" y="17871"/>
                      <a:pt x="189105" y="39973"/>
                      <a:pt x="239938" y="73254"/>
                    </a:cubicBezTo>
                    <a:lnTo>
                      <a:pt x="308119" y="128509"/>
                    </a:lnTo>
                    <a:lnTo>
                      <a:pt x="147102" y="290778"/>
                    </a:lnTo>
                    <a:lnTo>
                      <a:pt x="114895" y="264677"/>
                    </a:lnTo>
                    <a:cubicBezTo>
                      <a:pt x="89478" y="248037"/>
                      <a:pt x="61483" y="236986"/>
                      <a:pt x="32644" y="231518"/>
                    </a:cubicBezTo>
                    <a:lnTo>
                      <a:pt x="0" y="2285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</p:grpSp>
        <p:cxnSp>
          <p:nvCxnSpPr>
            <p:cNvPr id="394" name="直线箭头连接符 393">
              <a:extLst>
                <a:ext uri="{FF2B5EF4-FFF2-40B4-BE49-F238E27FC236}">
                  <a16:creationId xmlns:a16="http://schemas.microsoft.com/office/drawing/2014/main" id="{0424B0B4-3A5A-89AC-1A37-BC7DF1CDB2BD}"/>
                </a:ext>
              </a:extLst>
            </p:cNvPr>
            <p:cNvCxnSpPr>
              <a:cxnSpLocks/>
              <a:endCxn id="400" idx="5"/>
            </p:cNvCxnSpPr>
            <p:nvPr/>
          </p:nvCxnSpPr>
          <p:spPr>
            <a:xfrm flipV="1">
              <a:off x="9480115" y="4339466"/>
              <a:ext cx="209344" cy="2193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4" name="组合 403">
            <a:extLst>
              <a:ext uri="{FF2B5EF4-FFF2-40B4-BE49-F238E27FC236}">
                <a16:creationId xmlns:a16="http://schemas.microsoft.com/office/drawing/2014/main" id="{1EA9F87E-2939-783F-2A26-FEE4D118A9C2}"/>
              </a:ext>
            </a:extLst>
          </p:cNvPr>
          <p:cNvGrpSpPr>
            <a:grpSpLocks noChangeAspect="1"/>
          </p:cNvGrpSpPr>
          <p:nvPr/>
        </p:nvGrpSpPr>
        <p:grpSpPr>
          <a:xfrm>
            <a:off x="5463614" y="8083875"/>
            <a:ext cx="528277" cy="307777"/>
            <a:chOff x="8974613" y="3898932"/>
            <a:chExt cx="972498" cy="566583"/>
          </a:xfrm>
        </p:grpSpPr>
        <p:grpSp>
          <p:nvGrpSpPr>
            <p:cNvPr id="405" name="组合 404">
              <a:extLst>
                <a:ext uri="{FF2B5EF4-FFF2-40B4-BE49-F238E27FC236}">
                  <a16:creationId xmlns:a16="http://schemas.microsoft.com/office/drawing/2014/main" id="{7BE67649-0ABE-B485-BA3B-B1C3BBF6E9B4}"/>
                </a:ext>
              </a:extLst>
            </p:cNvPr>
            <p:cNvGrpSpPr/>
            <p:nvPr/>
          </p:nvGrpSpPr>
          <p:grpSpPr>
            <a:xfrm>
              <a:off x="8974613" y="3898932"/>
              <a:ext cx="972498" cy="566583"/>
              <a:chOff x="8974613" y="3898932"/>
              <a:chExt cx="972498" cy="566583"/>
            </a:xfrm>
          </p:grpSpPr>
          <p:sp>
            <p:nvSpPr>
              <p:cNvPr id="407" name="任意形状 406">
                <a:extLst>
                  <a:ext uri="{FF2B5EF4-FFF2-40B4-BE49-F238E27FC236}">
                    <a16:creationId xmlns:a16="http://schemas.microsoft.com/office/drawing/2014/main" id="{D63CCCC4-1BED-3652-6BD9-DBD2741EFC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040798" y="4300116"/>
                <a:ext cx="164100" cy="166013"/>
              </a:xfrm>
              <a:custGeom>
                <a:avLst/>
                <a:gdLst>
                  <a:gd name="csX0" fmla="*/ 0 w 164100"/>
                  <a:gd name="csY0" fmla="*/ 162269 h 166013"/>
                  <a:gd name="csX1" fmla="*/ 161018 w 164100"/>
                  <a:gd name="csY1" fmla="*/ 0 h 166013"/>
                  <a:gd name="csX2" fmla="*/ 164100 w 164100"/>
                  <a:gd name="csY2" fmla="*/ 3743 h 166013"/>
                  <a:gd name="csX3" fmla="*/ 3083 w 164100"/>
                  <a:gd name="csY3" fmla="*/ 166013 h 166013"/>
                  <a:gd name="csX4" fmla="*/ 0 w 164100"/>
                  <a:gd name="csY4" fmla="*/ 162269 h 1660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100" h="166013">
                    <a:moveTo>
                      <a:pt x="0" y="162269"/>
                    </a:moveTo>
                    <a:lnTo>
                      <a:pt x="161018" y="0"/>
                    </a:lnTo>
                    <a:lnTo>
                      <a:pt x="164100" y="3743"/>
                    </a:lnTo>
                    <a:lnTo>
                      <a:pt x="3083" y="166013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08" name="任意形状 407">
                <a:extLst>
                  <a:ext uri="{FF2B5EF4-FFF2-40B4-BE49-F238E27FC236}">
                    <a16:creationId xmlns:a16="http://schemas.microsoft.com/office/drawing/2014/main" id="{D08092D0-52A6-97AD-BE6D-C0976F27110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725770" y="4300462"/>
                <a:ext cx="164785" cy="165322"/>
              </a:xfrm>
              <a:custGeom>
                <a:avLst/>
                <a:gdLst>
                  <a:gd name="csX0" fmla="*/ 0 w 164785"/>
                  <a:gd name="csY0" fmla="*/ 162269 h 165322"/>
                  <a:gd name="csX1" fmla="*/ 161017 w 164785"/>
                  <a:gd name="csY1" fmla="*/ 0 h 165322"/>
                  <a:gd name="csX2" fmla="*/ 164785 w 164785"/>
                  <a:gd name="csY2" fmla="*/ 3053 h 165322"/>
                  <a:gd name="csX3" fmla="*/ 3767 w 164785"/>
                  <a:gd name="csY3" fmla="*/ 165322 h 165322"/>
                  <a:gd name="csX4" fmla="*/ 0 w 164785"/>
                  <a:gd name="csY4" fmla="*/ 162269 h 16532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785" h="165322">
                    <a:moveTo>
                      <a:pt x="0" y="162269"/>
                    </a:moveTo>
                    <a:lnTo>
                      <a:pt x="161017" y="0"/>
                    </a:lnTo>
                    <a:lnTo>
                      <a:pt x="164785" y="3053"/>
                    </a:lnTo>
                    <a:lnTo>
                      <a:pt x="3767" y="165322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09" name="任意形状 408">
                <a:extLst>
                  <a:ext uri="{FF2B5EF4-FFF2-40B4-BE49-F238E27FC236}">
                    <a16:creationId xmlns:a16="http://schemas.microsoft.com/office/drawing/2014/main" id="{B5A01CA0-CFAF-CC07-9114-10B36444B7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217247" y="3896626"/>
                <a:ext cx="288814" cy="305704"/>
              </a:xfrm>
              <a:custGeom>
                <a:avLst/>
                <a:gdLst>
                  <a:gd name="csX0" fmla="*/ 126545 w 288814"/>
                  <a:gd name="csY0" fmla="*/ 0 h 305704"/>
                  <a:gd name="csX1" fmla="*/ 288814 w 288814"/>
                  <a:gd name="csY1" fmla="*/ 161018 h 305704"/>
                  <a:gd name="csX2" fmla="*/ 264679 w 288814"/>
                  <a:gd name="csY2" fmla="*/ 190799 h 305704"/>
                  <a:gd name="csX3" fmla="*/ 231520 w 288814"/>
                  <a:gd name="csY3" fmla="*/ 273050 h 305704"/>
                  <a:gd name="csX4" fmla="*/ 228518 w 288814"/>
                  <a:gd name="csY4" fmla="*/ 305703 h 305704"/>
                  <a:gd name="csX5" fmla="*/ 0 w 288814"/>
                  <a:gd name="csY5" fmla="*/ 305704 h 305704"/>
                  <a:gd name="csX6" fmla="*/ 6936 w 288814"/>
                  <a:gd name="csY6" fmla="*/ 230258 h 305704"/>
                  <a:gd name="csX7" fmla="*/ 73256 w 288814"/>
                  <a:gd name="csY7" fmla="*/ 65756 h 305704"/>
                  <a:gd name="csX8" fmla="*/ 126545 w 288814"/>
                  <a:gd name="csY8" fmla="*/ 0 h 30570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88814" h="305704">
                    <a:moveTo>
                      <a:pt x="126545" y="0"/>
                    </a:moveTo>
                    <a:lnTo>
                      <a:pt x="288814" y="161018"/>
                    </a:lnTo>
                    <a:lnTo>
                      <a:pt x="264679" y="190799"/>
                    </a:lnTo>
                    <a:cubicBezTo>
                      <a:pt x="248039" y="216215"/>
                      <a:pt x="236988" y="244210"/>
                      <a:pt x="231520" y="273050"/>
                    </a:cubicBezTo>
                    <a:lnTo>
                      <a:pt x="228518" y="305703"/>
                    </a:lnTo>
                    <a:lnTo>
                      <a:pt x="0" y="305704"/>
                    </a:lnTo>
                    <a:lnTo>
                      <a:pt x="6936" y="230258"/>
                    </a:lnTo>
                    <a:cubicBezTo>
                      <a:pt x="17873" y="172578"/>
                      <a:pt x="39975" y="116588"/>
                      <a:pt x="73256" y="65756"/>
                    </a:cubicBezTo>
                    <a:lnTo>
                      <a:pt x="126545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10" name="任意形状 409">
                <a:extLst>
                  <a:ext uri="{FF2B5EF4-FFF2-40B4-BE49-F238E27FC236}">
                    <a16:creationId xmlns:a16="http://schemas.microsoft.com/office/drawing/2014/main" id="{287CCBCC-37D5-6077-CF21-FE3CD3FD84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422782" y="3906445"/>
                <a:ext cx="300813" cy="285787"/>
              </a:xfrm>
              <a:custGeom>
                <a:avLst/>
                <a:gdLst>
                  <a:gd name="csX0" fmla="*/ 0 w 300813"/>
                  <a:gd name="csY0" fmla="*/ 124769 h 285787"/>
                  <a:gd name="csX1" fmla="*/ 60160 w 300813"/>
                  <a:gd name="csY1" fmla="*/ 75238 h 285787"/>
                  <a:gd name="csX2" fmla="*/ 224144 w 300813"/>
                  <a:gd name="csY2" fmla="*/ 7647 h 285787"/>
                  <a:gd name="csX3" fmla="*/ 300813 w 300813"/>
                  <a:gd name="csY3" fmla="*/ 0 h 285787"/>
                  <a:gd name="csX4" fmla="*/ 300813 w 300813"/>
                  <a:gd name="csY4" fmla="*/ 228686 h 285787"/>
                  <a:gd name="csX5" fmla="*/ 268673 w 300813"/>
                  <a:gd name="csY5" fmla="*/ 231892 h 285787"/>
                  <a:gd name="csX6" fmla="*/ 186681 w 300813"/>
                  <a:gd name="csY6" fmla="*/ 265687 h 285787"/>
                  <a:gd name="csX7" fmla="*/ 162269 w 300813"/>
                  <a:gd name="csY7" fmla="*/ 285787 h 285787"/>
                  <a:gd name="csX8" fmla="*/ 0 w 300813"/>
                  <a:gd name="csY8" fmla="*/ 124769 h 28578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0813" h="285787">
                    <a:moveTo>
                      <a:pt x="0" y="124769"/>
                    </a:moveTo>
                    <a:lnTo>
                      <a:pt x="60160" y="75238"/>
                    </a:lnTo>
                    <a:cubicBezTo>
                      <a:pt x="110734" y="41564"/>
                      <a:pt x="166551" y="19029"/>
                      <a:pt x="224144" y="7647"/>
                    </a:cubicBezTo>
                    <a:lnTo>
                      <a:pt x="300813" y="0"/>
                    </a:lnTo>
                    <a:lnTo>
                      <a:pt x="300813" y="228686"/>
                    </a:lnTo>
                    <a:lnTo>
                      <a:pt x="268673" y="231892"/>
                    </a:lnTo>
                    <a:cubicBezTo>
                      <a:pt x="239877" y="237583"/>
                      <a:pt x="211968" y="248851"/>
                      <a:pt x="186681" y="265687"/>
                    </a:cubicBezTo>
                    <a:lnTo>
                      <a:pt x="162269" y="285787"/>
                    </a:lnTo>
                    <a:lnTo>
                      <a:pt x="0" y="124769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11" name="任意形状 410">
                <a:extLst>
                  <a:ext uri="{FF2B5EF4-FFF2-40B4-BE49-F238E27FC236}">
                    <a16:creationId xmlns:a16="http://schemas.microsoft.com/office/drawing/2014/main" id="{0E3388DE-EE1B-259C-4145-9B6F325F06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8982793" y="4128550"/>
                <a:ext cx="292036" cy="308395"/>
              </a:xfrm>
              <a:custGeom>
                <a:avLst/>
                <a:gdLst>
                  <a:gd name="csX0" fmla="*/ 0 w 292036"/>
                  <a:gd name="csY0" fmla="*/ 1 h 308395"/>
                  <a:gd name="csX1" fmla="*/ 228687 w 292036"/>
                  <a:gd name="csY1" fmla="*/ 0 h 308395"/>
                  <a:gd name="csX2" fmla="*/ 231892 w 292036"/>
                  <a:gd name="csY2" fmla="*/ 32130 h 308395"/>
                  <a:gd name="csX3" fmla="*/ 265687 w 292036"/>
                  <a:gd name="csY3" fmla="*/ 114122 h 308395"/>
                  <a:gd name="csX4" fmla="*/ 292036 w 292036"/>
                  <a:gd name="csY4" fmla="*/ 146126 h 308395"/>
                  <a:gd name="csX5" fmla="*/ 131018 w 292036"/>
                  <a:gd name="csY5" fmla="*/ 308395 h 308395"/>
                  <a:gd name="csX6" fmla="*/ 75238 w 292036"/>
                  <a:gd name="csY6" fmla="*/ 240643 h 308395"/>
                  <a:gd name="csX7" fmla="*/ 7646 w 292036"/>
                  <a:gd name="csY7" fmla="*/ 76660 h 308395"/>
                  <a:gd name="csX8" fmla="*/ 0 w 292036"/>
                  <a:gd name="csY8" fmla="*/ 1 h 30839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92036" h="308395">
                    <a:moveTo>
                      <a:pt x="0" y="1"/>
                    </a:moveTo>
                    <a:lnTo>
                      <a:pt x="228687" y="0"/>
                    </a:lnTo>
                    <a:lnTo>
                      <a:pt x="231892" y="32130"/>
                    </a:lnTo>
                    <a:cubicBezTo>
                      <a:pt x="237583" y="60927"/>
                      <a:pt x="248850" y="88835"/>
                      <a:pt x="265687" y="114122"/>
                    </a:cubicBezTo>
                    <a:lnTo>
                      <a:pt x="292036" y="146126"/>
                    </a:lnTo>
                    <a:lnTo>
                      <a:pt x="131018" y="308395"/>
                    </a:lnTo>
                    <a:lnTo>
                      <a:pt x="75238" y="240643"/>
                    </a:lnTo>
                    <a:cubicBezTo>
                      <a:pt x="41563" y="190070"/>
                      <a:pt x="19029" y="134253"/>
                      <a:pt x="7646" y="766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12" name="任意形状 411">
                <a:extLst>
                  <a:ext uri="{FF2B5EF4-FFF2-40B4-BE49-F238E27FC236}">
                    <a16:creationId xmlns:a16="http://schemas.microsoft.com/office/drawing/2014/main" id="{84EB6459-4DD6-73C9-C85A-DFBEF22730D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647662" y="4137853"/>
                <a:ext cx="308119" cy="290778"/>
              </a:xfrm>
              <a:custGeom>
                <a:avLst/>
                <a:gdLst>
                  <a:gd name="csX0" fmla="*/ 0 w 308119"/>
                  <a:gd name="csY0" fmla="*/ 0 h 290778"/>
                  <a:gd name="csX1" fmla="*/ 75436 w 308119"/>
                  <a:gd name="csY1" fmla="*/ 6935 h 290778"/>
                  <a:gd name="csX2" fmla="*/ 239938 w 308119"/>
                  <a:gd name="csY2" fmla="*/ 73254 h 290778"/>
                  <a:gd name="csX3" fmla="*/ 308119 w 308119"/>
                  <a:gd name="csY3" fmla="*/ 128509 h 290778"/>
                  <a:gd name="csX4" fmla="*/ 147102 w 308119"/>
                  <a:gd name="csY4" fmla="*/ 290778 h 290778"/>
                  <a:gd name="csX5" fmla="*/ 114895 w 308119"/>
                  <a:gd name="csY5" fmla="*/ 264677 h 290778"/>
                  <a:gd name="csX6" fmla="*/ 32644 w 308119"/>
                  <a:gd name="csY6" fmla="*/ 231518 h 290778"/>
                  <a:gd name="csX7" fmla="*/ 0 w 308119"/>
                  <a:gd name="csY7" fmla="*/ 228517 h 290778"/>
                  <a:gd name="csX8" fmla="*/ 0 w 308119"/>
                  <a:gd name="csY8" fmla="*/ 0 h 29077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8119" h="290778">
                    <a:moveTo>
                      <a:pt x="0" y="0"/>
                    </a:moveTo>
                    <a:lnTo>
                      <a:pt x="75436" y="6935"/>
                    </a:lnTo>
                    <a:cubicBezTo>
                      <a:pt x="133115" y="17871"/>
                      <a:pt x="189105" y="39973"/>
                      <a:pt x="239938" y="73254"/>
                    </a:cubicBezTo>
                    <a:lnTo>
                      <a:pt x="308119" y="128509"/>
                    </a:lnTo>
                    <a:lnTo>
                      <a:pt x="147102" y="290778"/>
                    </a:lnTo>
                    <a:lnTo>
                      <a:pt x="114895" y="264677"/>
                    </a:lnTo>
                    <a:cubicBezTo>
                      <a:pt x="89478" y="248037"/>
                      <a:pt x="61483" y="236986"/>
                      <a:pt x="32644" y="231518"/>
                    </a:cubicBezTo>
                    <a:lnTo>
                      <a:pt x="0" y="2285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</p:grpSp>
        <p:cxnSp>
          <p:nvCxnSpPr>
            <p:cNvPr id="406" name="直线箭头连接符 405">
              <a:extLst>
                <a:ext uri="{FF2B5EF4-FFF2-40B4-BE49-F238E27FC236}">
                  <a16:creationId xmlns:a16="http://schemas.microsoft.com/office/drawing/2014/main" id="{2ED55A8F-0187-437B-0DB2-C3C546CCD1C3}"/>
                </a:ext>
              </a:extLst>
            </p:cNvPr>
            <p:cNvCxnSpPr>
              <a:cxnSpLocks/>
              <a:endCxn id="411" idx="3"/>
            </p:cNvCxnSpPr>
            <p:nvPr/>
          </p:nvCxnSpPr>
          <p:spPr>
            <a:xfrm flipH="1" flipV="1">
              <a:off x="9241551" y="4339466"/>
              <a:ext cx="238564" cy="2193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组合 414">
            <a:extLst>
              <a:ext uri="{FF2B5EF4-FFF2-40B4-BE49-F238E27FC236}">
                <a16:creationId xmlns:a16="http://schemas.microsoft.com/office/drawing/2014/main" id="{A14928B0-EE6E-8EFF-6170-5456043C79D4}"/>
              </a:ext>
            </a:extLst>
          </p:cNvPr>
          <p:cNvGrpSpPr>
            <a:grpSpLocks noChangeAspect="1"/>
          </p:cNvGrpSpPr>
          <p:nvPr/>
        </p:nvGrpSpPr>
        <p:grpSpPr>
          <a:xfrm>
            <a:off x="6839042" y="8714837"/>
            <a:ext cx="528277" cy="307777"/>
            <a:chOff x="8974613" y="3898932"/>
            <a:chExt cx="972498" cy="566583"/>
          </a:xfrm>
        </p:grpSpPr>
        <p:grpSp>
          <p:nvGrpSpPr>
            <p:cNvPr id="416" name="组合 415">
              <a:extLst>
                <a:ext uri="{FF2B5EF4-FFF2-40B4-BE49-F238E27FC236}">
                  <a16:creationId xmlns:a16="http://schemas.microsoft.com/office/drawing/2014/main" id="{7CEADDB6-0C27-B449-61D5-DA89C114DA9D}"/>
                </a:ext>
              </a:extLst>
            </p:cNvPr>
            <p:cNvGrpSpPr/>
            <p:nvPr/>
          </p:nvGrpSpPr>
          <p:grpSpPr>
            <a:xfrm>
              <a:off x="8974613" y="3898932"/>
              <a:ext cx="972498" cy="566583"/>
              <a:chOff x="8974613" y="3898932"/>
              <a:chExt cx="972498" cy="566583"/>
            </a:xfrm>
          </p:grpSpPr>
          <p:sp>
            <p:nvSpPr>
              <p:cNvPr id="418" name="任意形状 417">
                <a:extLst>
                  <a:ext uri="{FF2B5EF4-FFF2-40B4-BE49-F238E27FC236}">
                    <a16:creationId xmlns:a16="http://schemas.microsoft.com/office/drawing/2014/main" id="{41B1B29E-DBE7-7B49-2B0F-486261359D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040798" y="4300116"/>
                <a:ext cx="164100" cy="166013"/>
              </a:xfrm>
              <a:custGeom>
                <a:avLst/>
                <a:gdLst>
                  <a:gd name="csX0" fmla="*/ 0 w 164100"/>
                  <a:gd name="csY0" fmla="*/ 162269 h 166013"/>
                  <a:gd name="csX1" fmla="*/ 161018 w 164100"/>
                  <a:gd name="csY1" fmla="*/ 0 h 166013"/>
                  <a:gd name="csX2" fmla="*/ 164100 w 164100"/>
                  <a:gd name="csY2" fmla="*/ 3743 h 166013"/>
                  <a:gd name="csX3" fmla="*/ 3083 w 164100"/>
                  <a:gd name="csY3" fmla="*/ 166013 h 166013"/>
                  <a:gd name="csX4" fmla="*/ 0 w 164100"/>
                  <a:gd name="csY4" fmla="*/ 162269 h 1660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100" h="166013">
                    <a:moveTo>
                      <a:pt x="0" y="162269"/>
                    </a:moveTo>
                    <a:lnTo>
                      <a:pt x="161018" y="0"/>
                    </a:lnTo>
                    <a:lnTo>
                      <a:pt x="164100" y="3743"/>
                    </a:lnTo>
                    <a:lnTo>
                      <a:pt x="3083" y="166013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19" name="任意形状 418">
                <a:extLst>
                  <a:ext uri="{FF2B5EF4-FFF2-40B4-BE49-F238E27FC236}">
                    <a16:creationId xmlns:a16="http://schemas.microsoft.com/office/drawing/2014/main" id="{7FCE4430-9DBB-C5B4-D3E7-9E2FB8D780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725770" y="4300462"/>
                <a:ext cx="164785" cy="165322"/>
              </a:xfrm>
              <a:custGeom>
                <a:avLst/>
                <a:gdLst>
                  <a:gd name="csX0" fmla="*/ 0 w 164785"/>
                  <a:gd name="csY0" fmla="*/ 162269 h 165322"/>
                  <a:gd name="csX1" fmla="*/ 161017 w 164785"/>
                  <a:gd name="csY1" fmla="*/ 0 h 165322"/>
                  <a:gd name="csX2" fmla="*/ 164785 w 164785"/>
                  <a:gd name="csY2" fmla="*/ 3053 h 165322"/>
                  <a:gd name="csX3" fmla="*/ 3767 w 164785"/>
                  <a:gd name="csY3" fmla="*/ 165322 h 165322"/>
                  <a:gd name="csX4" fmla="*/ 0 w 164785"/>
                  <a:gd name="csY4" fmla="*/ 162269 h 16532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785" h="165322">
                    <a:moveTo>
                      <a:pt x="0" y="162269"/>
                    </a:moveTo>
                    <a:lnTo>
                      <a:pt x="161017" y="0"/>
                    </a:lnTo>
                    <a:lnTo>
                      <a:pt x="164785" y="3053"/>
                    </a:lnTo>
                    <a:lnTo>
                      <a:pt x="3767" y="165322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20" name="任意形状 419">
                <a:extLst>
                  <a:ext uri="{FF2B5EF4-FFF2-40B4-BE49-F238E27FC236}">
                    <a16:creationId xmlns:a16="http://schemas.microsoft.com/office/drawing/2014/main" id="{0712E21C-7A40-A28F-ACF2-B11A8C3899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217247" y="3896626"/>
                <a:ext cx="288814" cy="305704"/>
              </a:xfrm>
              <a:custGeom>
                <a:avLst/>
                <a:gdLst>
                  <a:gd name="csX0" fmla="*/ 126545 w 288814"/>
                  <a:gd name="csY0" fmla="*/ 0 h 305704"/>
                  <a:gd name="csX1" fmla="*/ 288814 w 288814"/>
                  <a:gd name="csY1" fmla="*/ 161018 h 305704"/>
                  <a:gd name="csX2" fmla="*/ 264679 w 288814"/>
                  <a:gd name="csY2" fmla="*/ 190799 h 305704"/>
                  <a:gd name="csX3" fmla="*/ 231520 w 288814"/>
                  <a:gd name="csY3" fmla="*/ 273050 h 305704"/>
                  <a:gd name="csX4" fmla="*/ 228518 w 288814"/>
                  <a:gd name="csY4" fmla="*/ 305703 h 305704"/>
                  <a:gd name="csX5" fmla="*/ 0 w 288814"/>
                  <a:gd name="csY5" fmla="*/ 305704 h 305704"/>
                  <a:gd name="csX6" fmla="*/ 6936 w 288814"/>
                  <a:gd name="csY6" fmla="*/ 230258 h 305704"/>
                  <a:gd name="csX7" fmla="*/ 73256 w 288814"/>
                  <a:gd name="csY7" fmla="*/ 65756 h 305704"/>
                  <a:gd name="csX8" fmla="*/ 126545 w 288814"/>
                  <a:gd name="csY8" fmla="*/ 0 h 30570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88814" h="305704">
                    <a:moveTo>
                      <a:pt x="126545" y="0"/>
                    </a:moveTo>
                    <a:lnTo>
                      <a:pt x="288814" y="161018"/>
                    </a:lnTo>
                    <a:lnTo>
                      <a:pt x="264679" y="190799"/>
                    </a:lnTo>
                    <a:cubicBezTo>
                      <a:pt x="248039" y="216215"/>
                      <a:pt x="236988" y="244210"/>
                      <a:pt x="231520" y="273050"/>
                    </a:cubicBezTo>
                    <a:lnTo>
                      <a:pt x="228518" y="305703"/>
                    </a:lnTo>
                    <a:lnTo>
                      <a:pt x="0" y="305704"/>
                    </a:lnTo>
                    <a:lnTo>
                      <a:pt x="6936" y="230258"/>
                    </a:lnTo>
                    <a:cubicBezTo>
                      <a:pt x="17873" y="172578"/>
                      <a:pt x="39975" y="116588"/>
                      <a:pt x="73256" y="65756"/>
                    </a:cubicBezTo>
                    <a:lnTo>
                      <a:pt x="126545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21" name="任意形状 420">
                <a:extLst>
                  <a:ext uri="{FF2B5EF4-FFF2-40B4-BE49-F238E27FC236}">
                    <a16:creationId xmlns:a16="http://schemas.microsoft.com/office/drawing/2014/main" id="{93F173C6-9FDD-6D0C-B9C4-A7C56E59DF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422782" y="3906445"/>
                <a:ext cx="300813" cy="285787"/>
              </a:xfrm>
              <a:custGeom>
                <a:avLst/>
                <a:gdLst>
                  <a:gd name="csX0" fmla="*/ 0 w 300813"/>
                  <a:gd name="csY0" fmla="*/ 124769 h 285787"/>
                  <a:gd name="csX1" fmla="*/ 60160 w 300813"/>
                  <a:gd name="csY1" fmla="*/ 75238 h 285787"/>
                  <a:gd name="csX2" fmla="*/ 224144 w 300813"/>
                  <a:gd name="csY2" fmla="*/ 7647 h 285787"/>
                  <a:gd name="csX3" fmla="*/ 300813 w 300813"/>
                  <a:gd name="csY3" fmla="*/ 0 h 285787"/>
                  <a:gd name="csX4" fmla="*/ 300813 w 300813"/>
                  <a:gd name="csY4" fmla="*/ 228686 h 285787"/>
                  <a:gd name="csX5" fmla="*/ 268673 w 300813"/>
                  <a:gd name="csY5" fmla="*/ 231892 h 285787"/>
                  <a:gd name="csX6" fmla="*/ 186681 w 300813"/>
                  <a:gd name="csY6" fmla="*/ 265687 h 285787"/>
                  <a:gd name="csX7" fmla="*/ 162269 w 300813"/>
                  <a:gd name="csY7" fmla="*/ 285787 h 285787"/>
                  <a:gd name="csX8" fmla="*/ 0 w 300813"/>
                  <a:gd name="csY8" fmla="*/ 124769 h 28578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0813" h="285787">
                    <a:moveTo>
                      <a:pt x="0" y="124769"/>
                    </a:moveTo>
                    <a:lnTo>
                      <a:pt x="60160" y="75238"/>
                    </a:lnTo>
                    <a:cubicBezTo>
                      <a:pt x="110734" y="41564"/>
                      <a:pt x="166551" y="19029"/>
                      <a:pt x="224144" y="7647"/>
                    </a:cubicBezTo>
                    <a:lnTo>
                      <a:pt x="300813" y="0"/>
                    </a:lnTo>
                    <a:lnTo>
                      <a:pt x="300813" y="228686"/>
                    </a:lnTo>
                    <a:lnTo>
                      <a:pt x="268673" y="231892"/>
                    </a:lnTo>
                    <a:cubicBezTo>
                      <a:pt x="239877" y="237583"/>
                      <a:pt x="211968" y="248851"/>
                      <a:pt x="186681" y="265687"/>
                    </a:cubicBezTo>
                    <a:lnTo>
                      <a:pt x="162269" y="285787"/>
                    </a:lnTo>
                    <a:lnTo>
                      <a:pt x="0" y="124769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22" name="任意形状 421">
                <a:extLst>
                  <a:ext uri="{FF2B5EF4-FFF2-40B4-BE49-F238E27FC236}">
                    <a16:creationId xmlns:a16="http://schemas.microsoft.com/office/drawing/2014/main" id="{A7190768-34AE-F31E-ED68-53E3DCA5D1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8982793" y="4128550"/>
                <a:ext cx="292036" cy="308395"/>
              </a:xfrm>
              <a:custGeom>
                <a:avLst/>
                <a:gdLst>
                  <a:gd name="csX0" fmla="*/ 0 w 292036"/>
                  <a:gd name="csY0" fmla="*/ 1 h 308395"/>
                  <a:gd name="csX1" fmla="*/ 228687 w 292036"/>
                  <a:gd name="csY1" fmla="*/ 0 h 308395"/>
                  <a:gd name="csX2" fmla="*/ 231892 w 292036"/>
                  <a:gd name="csY2" fmla="*/ 32130 h 308395"/>
                  <a:gd name="csX3" fmla="*/ 265687 w 292036"/>
                  <a:gd name="csY3" fmla="*/ 114122 h 308395"/>
                  <a:gd name="csX4" fmla="*/ 292036 w 292036"/>
                  <a:gd name="csY4" fmla="*/ 146126 h 308395"/>
                  <a:gd name="csX5" fmla="*/ 131018 w 292036"/>
                  <a:gd name="csY5" fmla="*/ 308395 h 308395"/>
                  <a:gd name="csX6" fmla="*/ 75238 w 292036"/>
                  <a:gd name="csY6" fmla="*/ 240643 h 308395"/>
                  <a:gd name="csX7" fmla="*/ 7646 w 292036"/>
                  <a:gd name="csY7" fmla="*/ 76660 h 308395"/>
                  <a:gd name="csX8" fmla="*/ 0 w 292036"/>
                  <a:gd name="csY8" fmla="*/ 1 h 30839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92036" h="308395">
                    <a:moveTo>
                      <a:pt x="0" y="1"/>
                    </a:moveTo>
                    <a:lnTo>
                      <a:pt x="228687" y="0"/>
                    </a:lnTo>
                    <a:lnTo>
                      <a:pt x="231892" y="32130"/>
                    </a:lnTo>
                    <a:cubicBezTo>
                      <a:pt x="237583" y="60927"/>
                      <a:pt x="248850" y="88835"/>
                      <a:pt x="265687" y="114122"/>
                    </a:cubicBezTo>
                    <a:lnTo>
                      <a:pt x="292036" y="146126"/>
                    </a:lnTo>
                    <a:lnTo>
                      <a:pt x="131018" y="308395"/>
                    </a:lnTo>
                    <a:lnTo>
                      <a:pt x="75238" y="240643"/>
                    </a:lnTo>
                    <a:cubicBezTo>
                      <a:pt x="41563" y="190070"/>
                      <a:pt x="19029" y="134253"/>
                      <a:pt x="7646" y="766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23" name="任意形状 422">
                <a:extLst>
                  <a:ext uri="{FF2B5EF4-FFF2-40B4-BE49-F238E27FC236}">
                    <a16:creationId xmlns:a16="http://schemas.microsoft.com/office/drawing/2014/main" id="{ADF8743E-C707-C507-5120-4F73FB59B3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647662" y="4137853"/>
                <a:ext cx="308119" cy="290778"/>
              </a:xfrm>
              <a:custGeom>
                <a:avLst/>
                <a:gdLst>
                  <a:gd name="csX0" fmla="*/ 0 w 308119"/>
                  <a:gd name="csY0" fmla="*/ 0 h 290778"/>
                  <a:gd name="csX1" fmla="*/ 75436 w 308119"/>
                  <a:gd name="csY1" fmla="*/ 6935 h 290778"/>
                  <a:gd name="csX2" fmla="*/ 239938 w 308119"/>
                  <a:gd name="csY2" fmla="*/ 73254 h 290778"/>
                  <a:gd name="csX3" fmla="*/ 308119 w 308119"/>
                  <a:gd name="csY3" fmla="*/ 128509 h 290778"/>
                  <a:gd name="csX4" fmla="*/ 147102 w 308119"/>
                  <a:gd name="csY4" fmla="*/ 290778 h 290778"/>
                  <a:gd name="csX5" fmla="*/ 114895 w 308119"/>
                  <a:gd name="csY5" fmla="*/ 264677 h 290778"/>
                  <a:gd name="csX6" fmla="*/ 32644 w 308119"/>
                  <a:gd name="csY6" fmla="*/ 231518 h 290778"/>
                  <a:gd name="csX7" fmla="*/ 0 w 308119"/>
                  <a:gd name="csY7" fmla="*/ 228517 h 290778"/>
                  <a:gd name="csX8" fmla="*/ 0 w 308119"/>
                  <a:gd name="csY8" fmla="*/ 0 h 29077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8119" h="290778">
                    <a:moveTo>
                      <a:pt x="0" y="0"/>
                    </a:moveTo>
                    <a:lnTo>
                      <a:pt x="75436" y="6935"/>
                    </a:lnTo>
                    <a:cubicBezTo>
                      <a:pt x="133115" y="17871"/>
                      <a:pt x="189105" y="39973"/>
                      <a:pt x="239938" y="73254"/>
                    </a:cubicBezTo>
                    <a:lnTo>
                      <a:pt x="308119" y="128509"/>
                    </a:lnTo>
                    <a:lnTo>
                      <a:pt x="147102" y="290778"/>
                    </a:lnTo>
                    <a:lnTo>
                      <a:pt x="114895" y="264677"/>
                    </a:lnTo>
                    <a:cubicBezTo>
                      <a:pt x="89478" y="248037"/>
                      <a:pt x="61483" y="236986"/>
                      <a:pt x="32644" y="231518"/>
                    </a:cubicBezTo>
                    <a:lnTo>
                      <a:pt x="0" y="2285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</p:grpSp>
        <p:cxnSp>
          <p:nvCxnSpPr>
            <p:cNvPr id="417" name="直线箭头连接符 416">
              <a:extLst>
                <a:ext uri="{FF2B5EF4-FFF2-40B4-BE49-F238E27FC236}">
                  <a16:creationId xmlns:a16="http://schemas.microsoft.com/office/drawing/2014/main" id="{48667DA1-12B2-47DF-0E15-F04E453D4793}"/>
                </a:ext>
              </a:extLst>
            </p:cNvPr>
            <p:cNvCxnSpPr>
              <a:cxnSpLocks/>
              <a:endCxn id="420" idx="2"/>
            </p:cNvCxnSpPr>
            <p:nvPr/>
          </p:nvCxnSpPr>
          <p:spPr>
            <a:xfrm flipH="1" flipV="1">
              <a:off x="9419434" y="4161579"/>
              <a:ext cx="60681" cy="19982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0" name="终止符 459">
            <a:extLst>
              <a:ext uri="{FF2B5EF4-FFF2-40B4-BE49-F238E27FC236}">
                <a16:creationId xmlns:a16="http://schemas.microsoft.com/office/drawing/2014/main" id="{14B317CF-CF00-48CC-0974-BFA354E2113D}"/>
              </a:ext>
            </a:extLst>
          </p:cNvPr>
          <p:cNvSpPr/>
          <p:nvPr/>
        </p:nvSpPr>
        <p:spPr>
          <a:xfrm>
            <a:off x="12090052" y="2233765"/>
            <a:ext cx="1384930" cy="530801"/>
          </a:xfrm>
          <a:prstGeom prst="flowChartTerminator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Projector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7" name="图片 476">
            <a:extLst>
              <a:ext uri="{FF2B5EF4-FFF2-40B4-BE49-F238E27FC236}">
                <a16:creationId xmlns:a16="http://schemas.microsoft.com/office/drawing/2014/main" id="{62CFC4C1-2750-CA25-5FA5-08B00D6E7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2448" y="420787"/>
            <a:ext cx="455400" cy="115920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sp>
        <p:nvSpPr>
          <p:cNvPr id="478" name="文本框 477">
            <a:extLst>
              <a:ext uri="{FF2B5EF4-FFF2-40B4-BE49-F238E27FC236}">
                <a16:creationId xmlns:a16="http://schemas.microsoft.com/office/drawing/2014/main" id="{A4A3BAAA-1F86-3DD4-B232-824CFA52CA41}"/>
              </a:ext>
            </a:extLst>
          </p:cNvPr>
          <p:cNvSpPr txBox="1"/>
          <p:nvPr/>
        </p:nvSpPr>
        <p:spPr>
          <a:xfrm>
            <a:off x="12719498" y="1565461"/>
            <a:ext cx="755484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文本框 486">
            <a:extLst>
              <a:ext uri="{FF2B5EF4-FFF2-40B4-BE49-F238E27FC236}">
                <a16:creationId xmlns:a16="http://schemas.microsoft.com/office/drawing/2014/main" id="{9AE0015D-E3C9-090F-AAE0-3F14106305E3}"/>
              </a:ext>
            </a:extLst>
          </p:cNvPr>
          <p:cNvSpPr txBox="1"/>
          <p:nvPr/>
        </p:nvSpPr>
        <p:spPr>
          <a:xfrm>
            <a:off x="13744575" y="4872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CE8166-D2AE-533D-FEF3-AD4A2F8C807E}"/>
              </a:ext>
            </a:extLst>
          </p:cNvPr>
          <p:cNvGrpSpPr/>
          <p:nvPr/>
        </p:nvGrpSpPr>
        <p:grpSpPr>
          <a:xfrm>
            <a:off x="1" y="1392362"/>
            <a:ext cx="11587271" cy="5205183"/>
            <a:chOff x="1" y="1392362"/>
            <a:chExt cx="11587271" cy="520518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7DBB6E4-8AB3-F43B-ABCB-652A380EB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5676" y="5072364"/>
              <a:ext cx="786240" cy="6552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B0FAE6-0E35-B034-0683-EC40927FA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1111" y="1447419"/>
              <a:ext cx="785698" cy="65474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6059261-2D33-9E1F-CE5C-E873E532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76307" y="1847440"/>
              <a:ext cx="402404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48ADE65-6373-BE68-8665-0173452E6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6309" y="4426120"/>
              <a:ext cx="402403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82B4B3C-5ACB-2FAA-7738-B8AEB5F590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" y="3062962"/>
              <a:ext cx="471499" cy="1221565"/>
              <a:chOff x="313659" y="1501348"/>
              <a:chExt cx="744034" cy="192765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8D496F7B-D1F0-45DF-76F4-44FA54D96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3659" y="1501348"/>
                <a:ext cx="635000" cy="1828800"/>
              </a:xfrm>
              <a:prstGeom prst="rect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73A09ADD-DB98-52A6-4D40-DF7DDF782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176" y="1550774"/>
                <a:ext cx="635000" cy="1828800"/>
              </a:xfrm>
              <a:prstGeom prst="rect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6E1ECCCB-7F0D-777A-E873-982194CC8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2693" y="1600200"/>
                <a:ext cx="635000" cy="1828800"/>
              </a:xfrm>
              <a:prstGeom prst="rect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C95E393-315D-977F-EEE0-7F0FC695B0EA}"/>
                </a:ext>
              </a:extLst>
            </p:cNvPr>
            <p:cNvSpPr txBox="1"/>
            <p:nvPr/>
          </p:nvSpPr>
          <p:spPr>
            <a:xfrm>
              <a:off x="821829" y="1453873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E317C2D-B2E6-DB08-BB99-F13889180A31}"/>
                </a:ext>
              </a:extLst>
            </p:cNvPr>
            <p:cNvSpPr txBox="1"/>
            <p:nvPr/>
          </p:nvSpPr>
          <p:spPr>
            <a:xfrm>
              <a:off x="759272" y="5727565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F49AAC5E-A17C-BE5D-E251-C645A6B6729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442294" y="2047506"/>
              <a:ext cx="906580" cy="755484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0"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79F68564-B624-9617-252B-8EBC548E520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442294" y="4621762"/>
              <a:ext cx="906580" cy="755484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0"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OTRB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9B3E221-2FFA-F01D-3800-8E81B407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31788" y="5901757"/>
              <a:ext cx="755484" cy="5450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57ECF8BC-3AA5-FFF5-0110-4453A657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62693" y="2019703"/>
              <a:ext cx="528277" cy="307777"/>
              <a:chOff x="8974613" y="3898932"/>
              <a:chExt cx="972498" cy="566583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5EB5B4B0-3703-A833-4F84-7D49D711B365}"/>
                  </a:ext>
                </a:extLst>
              </p:cNvPr>
              <p:cNvGrpSpPr/>
              <p:nvPr/>
            </p:nvGrpSpPr>
            <p:grpSpPr>
              <a:xfrm>
                <a:off x="8974613" y="3898932"/>
                <a:ext cx="972498" cy="566583"/>
                <a:chOff x="8974613" y="3898932"/>
                <a:chExt cx="972498" cy="566583"/>
              </a:xfrm>
            </p:grpSpPr>
            <p:sp>
              <p:nvSpPr>
                <p:cNvPr id="158" name="任意形状 157">
                  <a:extLst>
                    <a:ext uri="{FF2B5EF4-FFF2-40B4-BE49-F238E27FC236}">
                      <a16:creationId xmlns:a16="http://schemas.microsoft.com/office/drawing/2014/main" id="{164871A4-B7A0-2495-EDE9-9713BBC424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040798" y="4300116"/>
                  <a:ext cx="164100" cy="166013"/>
                </a:xfrm>
                <a:custGeom>
                  <a:avLst/>
                  <a:gdLst>
                    <a:gd name="csX0" fmla="*/ 0 w 164100"/>
                    <a:gd name="csY0" fmla="*/ 162269 h 166013"/>
                    <a:gd name="csX1" fmla="*/ 161018 w 164100"/>
                    <a:gd name="csY1" fmla="*/ 0 h 166013"/>
                    <a:gd name="csX2" fmla="*/ 164100 w 164100"/>
                    <a:gd name="csY2" fmla="*/ 3743 h 166013"/>
                    <a:gd name="csX3" fmla="*/ 3083 w 164100"/>
                    <a:gd name="csY3" fmla="*/ 166013 h 166013"/>
                    <a:gd name="csX4" fmla="*/ 0 w 164100"/>
                    <a:gd name="csY4" fmla="*/ 162269 h 1660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100" h="166013">
                      <a:moveTo>
                        <a:pt x="0" y="162269"/>
                      </a:moveTo>
                      <a:lnTo>
                        <a:pt x="161018" y="0"/>
                      </a:lnTo>
                      <a:lnTo>
                        <a:pt x="164100" y="3743"/>
                      </a:lnTo>
                      <a:lnTo>
                        <a:pt x="3083" y="166013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59" name="任意形状 158">
                  <a:extLst>
                    <a:ext uri="{FF2B5EF4-FFF2-40B4-BE49-F238E27FC236}">
                      <a16:creationId xmlns:a16="http://schemas.microsoft.com/office/drawing/2014/main" id="{122A4D12-4B37-99BB-181E-7CBFCABF4B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725770" y="4300462"/>
                  <a:ext cx="164785" cy="165322"/>
                </a:xfrm>
                <a:custGeom>
                  <a:avLst/>
                  <a:gdLst>
                    <a:gd name="csX0" fmla="*/ 0 w 164785"/>
                    <a:gd name="csY0" fmla="*/ 162269 h 165322"/>
                    <a:gd name="csX1" fmla="*/ 161017 w 164785"/>
                    <a:gd name="csY1" fmla="*/ 0 h 165322"/>
                    <a:gd name="csX2" fmla="*/ 164785 w 164785"/>
                    <a:gd name="csY2" fmla="*/ 3053 h 165322"/>
                    <a:gd name="csX3" fmla="*/ 3767 w 164785"/>
                    <a:gd name="csY3" fmla="*/ 165322 h 165322"/>
                    <a:gd name="csX4" fmla="*/ 0 w 164785"/>
                    <a:gd name="csY4" fmla="*/ 162269 h 165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785" h="165322">
                      <a:moveTo>
                        <a:pt x="0" y="162269"/>
                      </a:moveTo>
                      <a:lnTo>
                        <a:pt x="161017" y="0"/>
                      </a:lnTo>
                      <a:lnTo>
                        <a:pt x="164785" y="3053"/>
                      </a:lnTo>
                      <a:lnTo>
                        <a:pt x="3767" y="165322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0" name="任意形状 159">
                  <a:extLst>
                    <a:ext uri="{FF2B5EF4-FFF2-40B4-BE49-F238E27FC236}">
                      <a16:creationId xmlns:a16="http://schemas.microsoft.com/office/drawing/2014/main" id="{8B5B2686-1CDA-D3B0-2DC6-1B0074C427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217247" y="3896626"/>
                  <a:ext cx="288814" cy="305704"/>
                </a:xfrm>
                <a:custGeom>
                  <a:avLst/>
                  <a:gdLst>
                    <a:gd name="csX0" fmla="*/ 126545 w 288814"/>
                    <a:gd name="csY0" fmla="*/ 0 h 305704"/>
                    <a:gd name="csX1" fmla="*/ 288814 w 288814"/>
                    <a:gd name="csY1" fmla="*/ 161018 h 305704"/>
                    <a:gd name="csX2" fmla="*/ 264679 w 288814"/>
                    <a:gd name="csY2" fmla="*/ 190799 h 305704"/>
                    <a:gd name="csX3" fmla="*/ 231520 w 288814"/>
                    <a:gd name="csY3" fmla="*/ 273050 h 305704"/>
                    <a:gd name="csX4" fmla="*/ 228518 w 288814"/>
                    <a:gd name="csY4" fmla="*/ 305703 h 305704"/>
                    <a:gd name="csX5" fmla="*/ 0 w 288814"/>
                    <a:gd name="csY5" fmla="*/ 305704 h 305704"/>
                    <a:gd name="csX6" fmla="*/ 6936 w 288814"/>
                    <a:gd name="csY6" fmla="*/ 230258 h 305704"/>
                    <a:gd name="csX7" fmla="*/ 73256 w 288814"/>
                    <a:gd name="csY7" fmla="*/ 65756 h 305704"/>
                    <a:gd name="csX8" fmla="*/ 126545 w 288814"/>
                    <a:gd name="csY8" fmla="*/ 0 h 30570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88814" h="305704">
                      <a:moveTo>
                        <a:pt x="126545" y="0"/>
                      </a:moveTo>
                      <a:lnTo>
                        <a:pt x="288814" y="161018"/>
                      </a:lnTo>
                      <a:lnTo>
                        <a:pt x="264679" y="190799"/>
                      </a:lnTo>
                      <a:cubicBezTo>
                        <a:pt x="248039" y="216215"/>
                        <a:pt x="236988" y="244210"/>
                        <a:pt x="231520" y="273050"/>
                      </a:cubicBezTo>
                      <a:lnTo>
                        <a:pt x="228518" y="305703"/>
                      </a:lnTo>
                      <a:lnTo>
                        <a:pt x="0" y="305704"/>
                      </a:lnTo>
                      <a:lnTo>
                        <a:pt x="6936" y="230258"/>
                      </a:lnTo>
                      <a:cubicBezTo>
                        <a:pt x="17873" y="172578"/>
                        <a:pt x="39975" y="116588"/>
                        <a:pt x="73256" y="65756"/>
                      </a:cubicBezTo>
                      <a:lnTo>
                        <a:pt x="12654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1" name="任意形状 160">
                  <a:extLst>
                    <a:ext uri="{FF2B5EF4-FFF2-40B4-BE49-F238E27FC236}">
                      <a16:creationId xmlns:a16="http://schemas.microsoft.com/office/drawing/2014/main" id="{92B9770E-AFF2-3F2A-B27E-46A78A76F9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422782" y="3906445"/>
                  <a:ext cx="300813" cy="285787"/>
                </a:xfrm>
                <a:custGeom>
                  <a:avLst/>
                  <a:gdLst>
                    <a:gd name="csX0" fmla="*/ 0 w 300813"/>
                    <a:gd name="csY0" fmla="*/ 124769 h 285787"/>
                    <a:gd name="csX1" fmla="*/ 60160 w 300813"/>
                    <a:gd name="csY1" fmla="*/ 75238 h 285787"/>
                    <a:gd name="csX2" fmla="*/ 224144 w 300813"/>
                    <a:gd name="csY2" fmla="*/ 7647 h 285787"/>
                    <a:gd name="csX3" fmla="*/ 300813 w 300813"/>
                    <a:gd name="csY3" fmla="*/ 0 h 285787"/>
                    <a:gd name="csX4" fmla="*/ 300813 w 300813"/>
                    <a:gd name="csY4" fmla="*/ 228686 h 285787"/>
                    <a:gd name="csX5" fmla="*/ 268673 w 300813"/>
                    <a:gd name="csY5" fmla="*/ 231892 h 285787"/>
                    <a:gd name="csX6" fmla="*/ 186681 w 300813"/>
                    <a:gd name="csY6" fmla="*/ 265687 h 285787"/>
                    <a:gd name="csX7" fmla="*/ 162269 w 300813"/>
                    <a:gd name="csY7" fmla="*/ 285787 h 285787"/>
                    <a:gd name="csX8" fmla="*/ 0 w 300813"/>
                    <a:gd name="csY8" fmla="*/ 124769 h 28578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0813" h="285787">
                      <a:moveTo>
                        <a:pt x="0" y="124769"/>
                      </a:moveTo>
                      <a:lnTo>
                        <a:pt x="60160" y="75238"/>
                      </a:lnTo>
                      <a:cubicBezTo>
                        <a:pt x="110734" y="41564"/>
                        <a:pt x="166551" y="19029"/>
                        <a:pt x="224144" y="7647"/>
                      </a:cubicBezTo>
                      <a:lnTo>
                        <a:pt x="300813" y="0"/>
                      </a:lnTo>
                      <a:lnTo>
                        <a:pt x="300813" y="228686"/>
                      </a:lnTo>
                      <a:lnTo>
                        <a:pt x="268673" y="231892"/>
                      </a:lnTo>
                      <a:cubicBezTo>
                        <a:pt x="239877" y="237583"/>
                        <a:pt x="211968" y="248851"/>
                        <a:pt x="186681" y="265687"/>
                      </a:cubicBezTo>
                      <a:lnTo>
                        <a:pt x="162269" y="285787"/>
                      </a:lnTo>
                      <a:lnTo>
                        <a:pt x="0" y="124769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2" name="任意形状 161">
                  <a:extLst>
                    <a:ext uri="{FF2B5EF4-FFF2-40B4-BE49-F238E27FC236}">
                      <a16:creationId xmlns:a16="http://schemas.microsoft.com/office/drawing/2014/main" id="{7D4E2C43-A568-9A32-1CCA-7170C71941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8982793" y="4128550"/>
                  <a:ext cx="292036" cy="308395"/>
                </a:xfrm>
                <a:custGeom>
                  <a:avLst/>
                  <a:gdLst>
                    <a:gd name="csX0" fmla="*/ 0 w 292036"/>
                    <a:gd name="csY0" fmla="*/ 1 h 308395"/>
                    <a:gd name="csX1" fmla="*/ 228687 w 292036"/>
                    <a:gd name="csY1" fmla="*/ 0 h 308395"/>
                    <a:gd name="csX2" fmla="*/ 231892 w 292036"/>
                    <a:gd name="csY2" fmla="*/ 32130 h 308395"/>
                    <a:gd name="csX3" fmla="*/ 265687 w 292036"/>
                    <a:gd name="csY3" fmla="*/ 114122 h 308395"/>
                    <a:gd name="csX4" fmla="*/ 292036 w 292036"/>
                    <a:gd name="csY4" fmla="*/ 146126 h 308395"/>
                    <a:gd name="csX5" fmla="*/ 131018 w 292036"/>
                    <a:gd name="csY5" fmla="*/ 308395 h 308395"/>
                    <a:gd name="csX6" fmla="*/ 75238 w 292036"/>
                    <a:gd name="csY6" fmla="*/ 240643 h 308395"/>
                    <a:gd name="csX7" fmla="*/ 7646 w 292036"/>
                    <a:gd name="csY7" fmla="*/ 76660 h 308395"/>
                    <a:gd name="csX8" fmla="*/ 0 w 292036"/>
                    <a:gd name="csY8" fmla="*/ 1 h 308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92036" h="308395">
                      <a:moveTo>
                        <a:pt x="0" y="1"/>
                      </a:moveTo>
                      <a:lnTo>
                        <a:pt x="228687" y="0"/>
                      </a:lnTo>
                      <a:lnTo>
                        <a:pt x="231892" y="32130"/>
                      </a:lnTo>
                      <a:cubicBezTo>
                        <a:pt x="237583" y="60927"/>
                        <a:pt x="248850" y="88835"/>
                        <a:pt x="265687" y="114122"/>
                      </a:cubicBezTo>
                      <a:lnTo>
                        <a:pt x="292036" y="146126"/>
                      </a:lnTo>
                      <a:lnTo>
                        <a:pt x="131018" y="308395"/>
                      </a:lnTo>
                      <a:lnTo>
                        <a:pt x="75238" y="240643"/>
                      </a:lnTo>
                      <a:cubicBezTo>
                        <a:pt x="41563" y="190070"/>
                        <a:pt x="19029" y="134253"/>
                        <a:pt x="7646" y="7666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3" name="任意形状 162">
                  <a:extLst>
                    <a:ext uri="{FF2B5EF4-FFF2-40B4-BE49-F238E27FC236}">
                      <a16:creationId xmlns:a16="http://schemas.microsoft.com/office/drawing/2014/main" id="{E7635703-3E93-0837-8102-46B6FBB5C7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647662" y="4137853"/>
                  <a:ext cx="308119" cy="290778"/>
                </a:xfrm>
                <a:custGeom>
                  <a:avLst/>
                  <a:gdLst>
                    <a:gd name="csX0" fmla="*/ 0 w 308119"/>
                    <a:gd name="csY0" fmla="*/ 0 h 290778"/>
                    <a:gd name="csX1" fmla="*/ 75436 w 308119"/>
                    <a:gd name="csY1" fmla="*/ 6935 h 290778"/>
                    <a:gd name="csX2" fmla="*/ 239938 w 308119"/>
                    <a:gd name="csY2" fmla="*/ 73254 h 290778"/>
                    <a:gd name="csX3" fmla="*/ 308119 w 308119"/>
                    <a:gd name="csY3" fmla="*/ 128509 h 290778"/>
                    <a:gd name="csX4" fmla="*/ 147102 w 308119"/>
                    <a:gd name="csY4" fmla="*/ 290778 h 290778"/>
                    <a:gd name="csX5" fmla="*/ 114895 w 308119"/>
                    <a:gd name="csY5" fmla="*/ 264677 h 290778"/>
                    <a:gd name="csX6" fmla="*/ 32644 w 308119"/>
                    <a:gd name="csY6" fmla="*/ 231518 h 290778"/>
                    <a:gd name="csX7" fmla="*/ 0 w 308119"/>
                    <a:gd name="csY7" fmla="*/ 228517 h 290778"/>
                    <a:gd name="csX8" fmla="*/ 0 w 308119"/>
                    <a:gd name="csY8" fmla="*/ 0 h 29077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8119" h="290778">
                      <a:moveTo>
                        <a:pt x="0" y="0"/>
                      </a:moveTo>
                      <a:lnTo>
                        <a:pt x="75436" y="6935"/>
                      </a:lnTo>
                      <a:cubicBezTo>
                        <a:pt x="133115" y="17871"/>
                        <a:pt x="189105" y="39973"/>
                        <a:pt x="239938" y="73254"/>
                      </a:cubicBezTo>
                      <a:lnTo>
                        <a:pt x="308119" y="128509"/>
                      </a:lnTo>
                      <a:lnTo>
                        <a:pt x="147102" y="290778"/>
                      </a:lnTo>
                      <a:lnTo>
                        <a:pt x="114895" y="264677"/>
                      </a:lnTo>
                      <a:cubicBezTo>
                        <a:pt x="89478" y="248037"/>
                        <a:pt x="61483" y="236986"/>
                        <a:pt x="32644" y="231518"/>
                      </a:cubicBezTo>
                      <a:lnTo>
                        <a:pt x="0" y="228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cxnSp>
            <p:nvCxnSpPr>
              <p:cNvPr id="164" name="直线箭头连接符 163">
                <a:extLst>
                  <a:ext uri="{FF2B5EF4-FFF2-40B4-BE49-F238E27FC236}">
                    <a16:creationId xmlns:a16="http://schemas.microsoft.com/office/drawing/2014/main" id="{97A35345-F89A-C79E-A7FC-E5C64F924F44}"/>
                  </a:ext>
                </a:extLst>
              </p:cNvPr>
              <p:cNvCxnSpPr>
                <a:cxnSpLocks/>
                <a:endCxn id="161" idx="5"/>
              </p:cNvCxnSpPr>
              <p:nvPr/>
            </p:nvCxnSpPr>
            <p:spPr>
              <a:xfrm flipV="1">
                <a:off x="9480114" y="4195976"/>
                <a:ext cx="113203" cy="1654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决策 166">
              <a:extLst>
                <a:ext uri="{FF2B5EF4-FFF2-40B4-BE49-F238E27FC236}">
                  <a16:creationId xmlns:a16="http://schemas.microsoft.com/office/drawing/2014/main" id="{7F77E277-A5DC-9218-1939-AAD0A9462EB5}"/>
                </a:ext>
              </a:extLst>
            </p:cNvPr>
            <p:cNvSpPr/>
            <p:nvPr/>
          </p:nvSpPr>
          <p:spPr>
            <a:xfrm>
              <a:off x="3892236" y="3298255"/>
              <a:ext cx="1784689" cy="759612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2400" cap="flat" cmpd="dbl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: 圆角 10">
              <a:extLst>
                <a:ext uri="{FF2B5EF4-FFF2-40B4-BE49-F238E27FC236}">
                  <a16:creationId xmlns:a16="http://schemas.microsoft.com/office/drawing/2014/main" id="{E67E6011-EFD4-9881-7392-8FBF80A28D5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571828" y="4826899"/>
              <a:ext cx="173024" cy="35907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: 圆角 10">
              <a:extLst>
                <a:ext uri="{FF2B5EF4-FFF2-40B4-BE49-F238E27FC236}">
                  <a16:creationId xmlns:a16="http://schemas.microsoft.com/office/drawing/2014/main" id="{47F3E596-4C67-587D-8009-4B2A1572409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837536" y="4821945"/>
              <a:ext cx="173471" cy="360000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4DA7FD8D-BEF2-8FEB-A17D-3CC5FF8FA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33418" y="4850286"/>
              <a:ext cx="288000" cy="288000"/>
              <a:chOff x="4195" y="10163"/>
              <a:chExt cx="566" cy="566"/>
            </a:xfrm>
          </p:grpSpPr>
          <p:sp>
            <p:nvSpPr>
              <p:cNvPr id="202" name="Google Shape;3276;p52">
                <a:extLst>
                  <a:ext uri="{FF2B5EF4-FFF2-40B4-BE49-F238E27FC236}">
                    <a16:creationId xmlns:a16="http://schemas.microsoft.com/office/drawing/2014/main" id="{2F96B217-7A4B-18EA-548F-3370CC9603C2}"/>
                  </a:ext>
                </a:extLst>
              </p:cNvPr>
              <p:cNvSpPr/>
              <p:nvPr/>
            </p:nvSpPr>
            <p:spPr>
              <a:xfrm flipH="1">
                <a:off x="4195" y="10163"/>
                <a:ext cx="567" cy="567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8" tIns="121898" rIns="121898" bIns="121898" anchor="ctr" anchorCtr="0">
                <a:noAutofit/>
              </a:bodyPr>
              <a:lstStyle/>
              <a:p>
                <a:pPr algn="ctr"/>
                <a:endParaRPr sz="18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3" name="Google Shape;3277;p52">
                <a:extLst>
                  <a:ext uri="{FF2B5EF4-FFF2-40B4-BE49-F238E27FC236}">
                    <a16:creationId xmlns:a16="http://schemas.microsoft.com/office/drawing/2014/main" id="{AAA023D5-B190-3D96-538B-E5526DFC0E7E}"/>
                  </a:ext>
                </a:extLst>
              </p:cNvPr>
              <p:cNvSpPr/>
              <p:nvPr/>
            </p:nvSpPr>
            <p:spPr>
              <a:xfrm flipH="1">
                <a:off x="4195" y="10328"/>
                <a:ext cx="556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9028" extrusionOk="0">
                    <a:moveTo>
                      <a:pt x="0" y="3089"/>
                    </a:moveTo>
                    <a:cubicBezTo>
                      <a:pt x="1222" y="2614"/>
                      <a:pt x="4819" y="-712"/>
                      <a:pt x="7331" y="238"/>
                    </a:cubicBezTo>
                    <a:cubicBezTo>
                      <a:pt x="9843" y="1188"/>
                      <a:pt x="12830" y="7841"/>
                      <a:pt x="15070" y="8791"/>
                    </a:cubicBezTo>
                    <a:cubicBezTo>
                      <a:pt x="17310" y="9741"/>
                      <a:pt x="19822" y="6415"/>
                      <a:pt x="20772" y="5940"/>
                    </a:cubicBezTo>
                  </a:path>
                </a:pathLst>
              </a:cu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667279C4-E618-AFFD-960F-1741CCD05A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23210" y="3521099"/>
              <a:ext cx="288000" cy="288000"/>
              <a:chOff x="6405" y="7371"/>
              <a:chExt cx="680" cy="680"/>
            </a:xfrm>
          </p:grpSpPr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B61DAE8F-7F51-C757-0249-6A1BEB8C4F44}"/>
                  </a:ext>
                </a:extLst>
              </p:cNvPr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206" name="直接连接符 239">
                <a:extLst>
                  <a:ext uri="{FF2B5EF4-FFF2-40B4-BE49-F238E27FC236}">
                    <a16:creationId xmlns:a16="http://schemas.microsoft.com/office/drawing/2014/main" id="{AB8F5871-1136-E9A9-B09D-3D0A8D24AC43}"/>
                  </a:ext>
                </a:extLst>
              </p:cNvPr>
              <p:cNvCxnSpPr/>
              <p:nvPr/>
            </p:nvCxnSpPr>
            <p:spPr>
              <a:xfrm>
                <a:off x="6561" y="7527"/>
                <a:ext cx="369" cy="36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67">
                <a:extLst>
                  <a:ext uri="{FF2B5EF4-FFF2-40B4-BE49-F238E27FC236}">
                    <a16:creationId xmlns:a16="http://schemas.microsoft.com/office/drawing/2014/main" id="{0DB8AF48-7381-D438-A1F2-0F2F1093ADB5}"/>
                  </a:ext>
                </a:extLst>
              </p:cNvPr>
              <p:cNvCxnSpPr/>
              <p:nvPr/>
            </p:nvCxnSpPr>
            <p:spPr>
              <a:xfrm rot="5400000">
                <a:off x="6561" y="7527"/>
                <a:ext cx="369" cy="36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211" name="圆角矩形 393">
              <a:extLst>
                <a:ext uri="{FF2B5EF4-FFF2-40B4-BE49-F238E27FC236}">
                  <a16:creationId xmlns:a16="http://schemas.microsoft.com/office/drawing/2014/main" id="{7EB097AE-9943-8148-A723-43FCE2C0EB99}"/>
                </a:ext>
              </a:extLst>
            </p:cNvPr>
            <p:cNvSpPr/>
            <p:nvPr/>
          </p:nvSpPr>
          <p:spPr>
            <a:xfrm>
              <a:off x="866395" y="3369072"/>
              <a:ext cx="1215289" cy="6719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Hard-Wired Splitter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71">
              <a:extLst>
                <a:ext uri="{FF2B5EF4-FFF2-40B4-BE49-F238E27FC236}">
                  <a16:creationId xmlns:a16="http://schemas.microsoft.com/office/drawing/2014/main" id="{5DC57001-638F-7126-C994-9D1948F0E159}"/>
                </a:ext>
              </a:extLst>
            </p:cNvPr>
            <p:cNvCxnSpPr>
              <a:cxnSpLocks/>
              <a:stCxn id="18" idx="3"/>
              <a:endCxn id="211" idx="1"/>
            </p:cNvCxnSpPr>
            <p:nvPr/>
          </p:nvCxnSpPr>
          <p:spPr>
            <a:xfrm>
              <a:off x="471500" y="3705065"/>
              <a:ext cx="39489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箭头连接符 271">
              <a:extLst>
                <a:ext uri="{FF2B5EF4-FFF2-40B4-BE49-F238E27FC236}">
                  <a16:creationId xmlns:a16="http://schemas.microsoft.com/office/drawing/2014/main" id="{AD9D339A-295B-CA04-DBF4-8E292CA1A4D7}"/>
                </a:ext>
              </a:extLst>
            </p:cNvPr>
            <p:cNvCxnSpPr>
              <a:cxnSpLocks/>
              <a:stCxn id="211" idx="0"/>
              <a:endCxn id="13" idx="2"/>
            </p:cNvCxnSpPr>
            <p:nvPr/>
          </p:nvCxnSpPr>
          <p:spPr>
            <a:xfrm flipV="1">
              <a:off x="1474039" y="3006363"/>
              <a:ext cx="3470" cy="36270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箭头连接符 271">
              <a:extLst>
                <a:ext uri="{FF2B5EF4-FFF2-40B4-BE49-F238E27FC236}">
                  <a16:creationId xmlns:a16="http://schemas.microsoft.com/office/drawing/2014/main" id="{1D41C60D-3100-9D9B-63AE-41A20C4FA270}"/>
                </a:ext>
              </a:extLst>
            </p:cNvPr>
            <p:cNvCxnSpPr>
              <a:cxnSpLocks/>
              <a:stCxn id="211" idx="2"/>
              <a:endCxn id="15" idx="0"/>
            </p:cNvCxnSpPr>
            <p:nvPr/>
          </p:nvCxnSpPr>
          <p:spPr>
            <a:xfrm>
              <a:off x="1474040" y="4041058"/>
              <a:ext cx="3471" cy="38506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71">
              <a:extLst>
                <a:ext uri="{FF2B5EF4-FFF2-40B4-BE49-F238E27FC236}">
                  <a16:creationId xmlns:a16="http://schemas.microsoft.com/office/drawing/2014/main" id="{B34BFED1-0770-DBCE-CB02-973796DB4556}"/>
                </a:ext>
              </a:extLst>
            </p:cNvPr>
            <p:cNvCxnSpPr>
              <a:cxnSpLocks/>
            </p:cNvCxnSpPr>
            <p:nvPr/>
          </p:nvCxnSpPr>
          <p:spPr>
            <a:xfrm>
              <a:off x="1691068" y="2426901"/>
              <a:ext cx="718500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71">
              <a:extLst>
                <a:ext uri="{FF2B5EF4-FFF2-40B4-BE49-F238E27FC236}">
                  <a16:creationId xmlns:a16="http://schemas.microsoft.com/office/drawing/2014/main" id="{FBF156B9-AA02-5DE3-EB7A-E04EECBB4AA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678712" y="5005581"/>
              <a:ext cx="730857" cy="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连接符: 肘形 55">
              <a:extLst>
                <a:ext uri="{FF2B5EF4-FFF2-40B4-BE49-F238E27FC236}">
                  <a16:creationId xmlns:a16="http://schemas.microsoft.com/office/drawing/2014/main" id="{74DF400E-DE99-F530-61D8-6FC9501A07CE}"/>
                </a:ext>
              </a:extLst>
            </p:cNvPr>
            <p:cNvCxnSpPr>
              <a:cxnSpLocks/>
              <a:endCxn id="202" idx="0"/>
            </p:cNvCxnSpPr>
            <p:nvPr/>
          </p:nvCxnSpPr>
          <p:spPr>
            <a:xfrm rot="16200000" flipH="1">
              <a:off x="5344451" y="4117064"/>
              <a:ext cx="1161057" cy="305387"/>
            </a:xfrm>
            <a:prstGeom prst="bentConnector3">
              <a:avLst>
                <a:gd name="adj1" fmla="val -20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7B42E5D4-CEC4-1646-C416-1527F1A102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45851" y="3545720"/>
              <a:ext cx="287867" cy="287867"/>
              <a:chOff x="8901" y="2905"/>
              <a:chExt cx="340" cy="340"/>
            </a:xfrm>
          </p:grpSpPr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16FC17A5-540D-7974-12C4-58D25B27DFC9}"/>
                  </a:ext>
                </a:extLst>
              </p:cNvPr>
              <p:cNvSpPr/>
              <p:nvPr/>
            </p:nvSpPr>
            <p:spPr>
              <a:xfrm>
                <a:off x="8901" y="2905"/>
                <a:ext cx="340" cy="34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"/>
                  <a:t>=</a:t>
                </a:r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8B592587-567E-F49E-D107-31F34FB0F79C}"/>
                  </a:ext>
                </a:extLst>
              </p:cNvPr>
              <p:cNvSpPr/>
              <p:nvPr/>
            </p:nvSpPr>
            <p:spPr>
              <a:xfrm>
                <a:off x="9044" y="304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</p:grpSp>
        <p:cxnSp>
          <p:nvCxnSpPr>
            <p:cNvPr id="236" name="直接箭头连接符 271">
              <a:extLst>
                <a:ext uri="{FF2B5EF4-FFF2-40B4-BE49-F238E27FC236}">
                  <a16:creationId xmlns:a16="http://schemas.microsoft.com/office/drawing/2014/main" id="{9718766A-3025-930C-2A7A-F43389B4BE79}"/>
                </a:ext>
              </a:extLst>
            </p:cNvPr>
            <p:cNvCxnSpPr>
              <a:cxnSpLocks/>
            </p:cNvCxnSpPr>
            <p:nvPr/>
          </p:nvCxnSpPr>
          <p:spPr>
            <a:xfrm>
              <a:off x="2889784" y="2890895"/>
              <a:ext cx="0" cy="654822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71">
              <a:extLst>
                <a:ext uri="{FF2B5EF4-FFF2-40B4-BE49-F238E27FC236}">
                  <a16:creationId xmlns:a16="http://schemas.microsoft.com/office/drawing/2014/main" id="{C1105186-A8BB-ECD8-D4DF-D408934A2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6074" y="3689229"/>
              <a:ext cx="763012" cy="42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圆角矩形 241">
              <a:extLst>
                <a:ext uri="{FF2B5EF4-FFF2-40B4-BE49-F238E27FC236}">
                  <a16:creationId xmlns:a16="http://schemas.microsoft.com/office/drawing/2014/main" id="{BD76634D-25EA-E9B4-2E8B-E831D08487CD}"/>
                </a:ext>
              </a:extLst>
            </p:cNvPr>
            <p:cNvSpPr/>
            <p:nvPr/>
          </p:nvSpPr>
          <p:spPr>
            <a:xfrm>
              <a:off x="4430967" y="1927106"/>
              <a:ext cx="1196878" cy="4929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Structure Calculator</a:t>
              </a:r>
              <a:endParaRPr kumimoji="1" lang="zh-CN" altLang="en-US" sz="1400" b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43" name="直接箭头连接符 271">
              <a:extLst>
                <a:ext uri="{FF2B5EF4-FFF2-40B4-BE49-F238E27FC236}">
                  <a16:creationId xmlns:a16="http://schemas.microsoft.com/office/drawing/2014/main" id="{875C6D8D-38BF-81DB-9FDC-D8A9F48A5F0B}"/>
                </a:ext>
              </a:extLst>
            </p:cNvPr>
            <p:cNvCxnSpPr>
              <a:cxnSpLocks/>
              <a:endCxn id="242" idx="1"/>
            </p:cNvCxnSpPr>
            <p:nvPr/>
          </p:nvCxnSpPr>
          <p:spPr>
            <a:xfrm>
              <a:off x="3377091" y="2173592"/>
              <a:ext cx="105387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71">
              <a:extLst>
                <a:ext uri="{FF2B5EF4-FFF2-40B4-BE49-F238E27FC236}">
                  <a16:creationId xmlns:a16="http://schemas.microsoft.com/office/drawing/2014/main" id="{2F93C6E4-1F0C-03F0-B23A-0142ED47B35B}"/>
                </a:ext>
              </a:extLst>
            </p:cNvPr>
            <p:cNvCxnSpPr>
              <a:cxnSpLocks/>
              <a:stCxn id="242" idx="3"/>
            </p:cNvCxnSpPr>
            <p:nvPr/>
          </p:nvCxnSpPr>
          <p:spPr>
            <a:xfrm>
              <a:off x="5627845" y="2173592"/>
              <a:ext cx="30890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矩形: 圆角 13">
              <a:extLst>
                <a:ext uri="{FF2B5EF4-FFF2-40B4-BE49-F238E27FC236}">
                  <a16:creationId xmlns:a16="http://schemas.microsoft.com/office/drawing/2014/main" id="{C32CA4FE-1503-053B-E5A4-22D44B5A7B8B}"/>
                </a:ext>
              </a:extLst>
            </p:cNvPr>
            <p:cNvSpPr/>
            <p:nvPr/>
          </p:nvSpPr>
          <p:spPr>
            <a:xfrm>
              <a:off x="4468038" y="4750536"/>
              <a:ext cx="627764" cy="495645"/>
            </a:xfrm>
            <a:prstGeom prst="roundRect">
              <a:avLst>
                <a:gd name="adj" fmla="val 3432"/>
              </a:avLst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04" name="直接箭头连接符 271">
              <a:extLst>
                <a:ext uri="{FF2B5EF4-FFF2-40B4-BE49-F238E27FC236}">
                  <a16:creationId xmlns:a16="http://schemas.microsoft.com/office/drawing/2014/main" id="{CA81C071-6B00-E10B-367A-4EC4501D79B8}"/>
                </a:ext>
              </a:extLst>
            </p:cNvPr>
            <p:cNvCxnSpPr>
              <a:cxnSpLocks/>
            </p:cNvCxnSpPr>
            <p:nvPr/>
          </p:nvCxnSpPr>
          <p:spPr>
            <a:xfrm>
              <a:off x="3377092" y="2672727"/>
              <a:ext cx="1318093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箭头连接符 271">
              <a:extLst>
                <a:ext uri="{FF2B5EF4-FFF2-40B4-BE49-F238E27FC236}">
                  <a16:creationId xmlns:a16="http://schemas.microsoft.com/office/drawing/2014/main" id="{02548702-4B6B-FF88-970B-8FCC6B201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7116" y="4998359"/>
              <a:ext cx="1066209" cy="6799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箭头连接符 271">
              <a:extLst>
                <a:ext uri="{FF2B5EF4-FFF2-40B4-BE49-F238E27FC236}">
                  <a16:creationId xmlns:a16="http://schemas.microsoft.com/office/drawing/2014/main" id="{38585AF7-9455-32C6-1CC1-E1B7E9526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1920" y="4146761"/>
              <a:ext cx="0" cy="554347"/>
            </a:xfrm>
            <a:prstGeom prst="straightConnector1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01EC5589-778F-750B-6F26-1E0382297E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4729" y="4244870"/>
              <a:ext cx="432965" cy="435322"/>
              <a:chOff x="6324" y="5400"/>
              <a:chExt cx="1102" cy="1108"/>
            </a:xfrm>
          </p:grpSpPr>
          <p:sp>
            <p:nvSpPr>
              <p:cNvPr id="321" name="椭圆 320">
                <a:extLst>
                  <a:ext uri="{FF2B5EF4-FFF2-40B4-BE49-F238E27FC236}">
                    <a16:creationId xmlns:a16="http://schemas.microsoft.com/office/drawing/2014/main" id="{6C8C4390-1488-B8F7-4302-1FD757CE31F9}"/>
                  </a:ext>
                </a:extLst>
              </p:cNvPr>
              <p:cNvSpPr/>
              <p:nvPr/>
            </p:nvSpPr>
            <p:spPr>
              <a:xfrm>
                <a:off x="6690" y="5967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322" name="直接箭头连接符 91">
                <a:extLst>
                  <a:ext uri="{FF2B5EF4-FFF2-40B4-BE49-F238E27FC236}">
                    <a16:creationId xmlns:a16="http://schemas.microsoft.com/office/drawing/2014/main" id="{7FD694ED-37BE-210E-12D8-2EA045FF4D64}"/>
                  </a:ext>
                </a:extLst>
              </p:cNvPr>
              <p:cNvCxnSpPr/>
              <p:nvPr/>
            </p:nvCxnSpPr>
            <p:spPr>
              <a:xfrm flipV="1">
                <a:off x="6775" y="5400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3" name="直接箭头连接符 92">
                <a:extLst>
                  <a:ext uri="{FF2B5EF4-FFF2-40B4-BE49-F238E27FC236}">
                    <a16:creationId xmlns:a16="http://schemas.microsoft.com/office/drawing/2014/main" id="{57352325-E982-6BCE-8A5F-6395C61799D4}"/>
                  </a:ext>
                </a:extLst>
              </p:cNvPr>
              <p:cNvCxnSpPr/>
              <p:nvPr/>
            </p:nvCxnSpPr>
            <p:spPr>
              <a:xfrm rot="5400000" flipV="1">
                <a:off x="7143" y="5769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93">
                <a:extLst>
                  <a:ext uri="{FF2B5EF4-FFF2-40B4-BE49-F238E27FC236}">
                    <a16:creationId xmlns:a16="http://schemas.microsoft.com/office/drawing/2014/main" id="{81B1ADD7-DEB7-B1B7-6B63-FFA47C3FDAFF}"/>
                  </a:ext>
                </a:extLst>
              </p:cNvPr>
              <p:cNvCxnSpPr>
                <a:stCxn id="321" idx="3"/>
              </p:cNvCxnSpPr>
              <p:nvPr/>
            </p:nvCxnSpPr>
            <p:spPr>
              <a:xfrm flipH="1">
                <a:off x="6324" y="6112"/>
                <a:ext cx="391" cy="39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直接箭头连接符 271">
              <a:extLst>
                <a:ext uri="{FF2B5EF4-FFF2-40B4-BE49-F238E27FC236}">
                  <a16:creationId xmlns:a16="http://schemas.microsoft.com/office/drawing/2014/main" id="{511A6AD7-FEF9-A15D-C363-206593C629A9}"/>
                </a:ext>
              </a:extLst>
            </p:cNvPr>
            <p:cNvCxnSpPr>
              <a:cxnSpLocks/>
              <a:stCxn id="303" idx="3"/>
              <a:endCxn id="202" idx="6"/>
            </p:cNvCxnSpPr>
            <p:nvPr/>
          </p:nvCxnSpPr>
          <p:spPr>
            <a:xfrm flipV="1">
              <a:off x="5095802" y="4994542"/>
              <a:ext cx="837616" cy="381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矩形: 圆角 10">
              <a:extLst>
                <a:ext uri="{FF2B5EF4-FFF2-40B4-BE49-F238E27FC236}">
                  <a16:creationId xmlns:a16="http://schemas.microsoft.com/office/drawing/2014/main" id="{BC734332-F26B-B247-20C0-204EA8900BC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880476" y="4809589"/>
              <a:ext cx="173471" cy="36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2" name="直接箭头连接符 271">
              <a:extLst>
                <a:ext uri="{FF2B5EF4-FFF2-40B4-BE49-F238E27FC236}">
                  <a16:creationId xmlns:a16="http://schemas.microsoft.com/office/drawing/2014/main" id="{F2141011-4A5C-AAF7-7D76-D03C811E0CE6}"/>
                </a:ext>
              </a:extLst>
            </p:cNvPr>
            <p:cNvCxnSpPr>
              <a:cxnSpLocks/>
              <a:stCxn id="202" idx="2"/>
              <a:endCxn id="331" idx="3"/>
            </p:cNvCxnSpPr>
            <p:nvPr/>
          </p:nvCxnSpPr>
          <p:spPr>
            <a:xfrm flipV="1">
              <a:off x="6221927" y="4989589"/>
              <a:ext cx="658548" cy="4952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271">
              <a:extLst>
                <a:ext uri="{FF2B5EF4-FFF2-40B4-BE49-F238E27FC236}">
                  <a16:creationId xmlns:a16="http://schemas.microsoft.com/office/drawing/2014/main" id="{F80E63AB-5299-C778-FB0F-5838B2430C7A}"/>
                </a:ext>
              </a:extLst>
            </p:cNvPr>
            <p:cNvCxnSpPr>
              <a:cxnSpLocks/>
              <a:stCxn id="331" idx="2"/>
              <a:endCxn id="205" idx="4"/>
            </p:cNvCxnSpPr>
            <p:nvPr/>
          </p:nvCxnSpPr>
          <p:spPr>
            <a:xfrm flipV="1">
              <a:off x="6967210" y="3809099"/>
              <a:ext cx="0" cy="100049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连接符: 肘形 55">
              <a:extLst>
                <a:ext uri="{FF2B5EF4-FFF2-40B4-BE49-F238E27FC236}">
                  <a16:creationId xmlns:a16="http://schemas.microsoft.com/office/drawing/2014/main" id="{8B30FD88-1213-1DAB-B1EA-071395ABBAED}"/>
                </a:ext>
              </a:extLst>
            </p:cNvPr>
            <p:cNvCxnSpPr>
              <a:cxnSpLocks/>
              <a:stCxn id="347" idx="1"/>
              <a:endCxn id="205" idx="0"/>
            </p:cNvCxnSpPr>
            <p:nvPr/>
          </p:nvCxnSpPr>
          <p:spPr>
            <a:xfrm>
              <a:off x="4871314" y="2679167"/>
              <a:ext cx="2095896" cy="841933"/>
            </a:xfrm>
            <a:prstGeom prst="bentConnector2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文本框 345">
              <a:extLst>
                <a:ext uri="{FF2B5EF4-FFF2-40B4-BE49-F238E27FC236}">
                  <a16:creationId xmlns:a16="http://schemas.microsoft.com/office/drawing/2014/main" id="{21724347-7FA5-3547-A77B-84066D7B373A}"/>
                </a:ext>
              </a:extLst>
            </p:cNvPr>
            <p:cNvSpPr txBox="1"/>
            <p:nvPr/>
          </p:nvSpPr>
          <p:spPr>
            <a:xfrm>
              <a:off x="6036529" y="4171475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u(0/1)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矩形: 圆角 10">
              <a:extLst>
                <a:ext uri="{FF2B5EF4-FFF2-40B4-BE49-F238E27FC236}">
                  <a16:creationId xmlns:a16="http://schemas.microsoft.com/office/drawing/2014/main" id="{866BA703-0808-BE30-F255-B9E0E664E9D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697844" y="2499166"/>
              <a:ext cx="173471" cy="3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矩形: 圆角 10">
              <a:extLst>
                <a:ext uri="{FF2B5EF4-FFF2-40B4-BE49-F238E27FC236}">
                  <a16:creationId xmlns:a16="http://schemas.microsoft.com/office/drawing/2014/main" id="{88D4C8E2-3F46-7C91-AB59-203DE66F446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530594" y="3483280"/>
              <a:ext cx="173471" cy="36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9" name="直接箭头连接符 271">
              <a:extLst>
                <a:ext uri="{FF2B5EF4-FFF2-40B4-BE49-F238E27FC236}">
                  <a16:creationId xmlns:a16="http://schemas.microsoft.com/office/drawing/2014/main" id="{29FEEEB8-141B-25A8-189A-F26BA200B41C}"/>
                </a:ext>
              </a:extLst>
            </p:cNvPr>
            <p:cNvCxnSpPr>
              <a:cxnSpLocks/>
              <a:stCxn id="205" idx="6"/>
              <a:endCxn id="356" idx="3"/>
            </p:cNvCxnSpPr>
            <p:nvPr/>
          </p:nvCxnSpPr>
          <p:spPr>
            <a:xfrm flipV="1">
              <a:off x="7111211" y="3663281"/>
              <a:ext cx="419383" cy="1819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圆柱体 369">
              <a:extLst>
                <a:ext uri="{FF2B5EF4-FFF2-40B4-BE49-F238E27FC236}">
                  <a16:creationId xmlns:a16="http://schemas.microsoft.com/office/drawing/2014/main" id="{878346E0-86D5-3732-C113-4BD356B022DD}"/>
                </a:ext>
              </a:extLst>
            </p:cNvPr>
            <p:cNvSpPr/>
            <p:nvPr/>
          </p:nvSpPr>
          <p:spPr>
            <a:xfrm>
              <a:off x="8463374" y="3210128"/>
              <a:ext cx="1530539" cy="918364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Ideal Manifold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圆柱体 370">
              <a:extLst>
                <a:ext uri="{FF2B5EF4-FFF2-40B4-BE49-F238E27FC236}">
                  <a16:creationId xmlns:a16="http://schemas.microsoft.com/office/drawing/2014/main" id="{E173BD1E-11FA-5CE9-021D-05B49BF4F081}"/>
                </a:ext>
              </a:extLst>
            </p:cNvPr>
            <p:cNvSpPr/>
            <p:nvPr/>
          </p:nvSpPr>
          <p:spPr>
            <a:xfrm>
              <a:off x="8486083" y="5679181"/>
              <a:ext cx="1530539" cy="91836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Deviation Mode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0" name="直接箭头连接符 271">
              <a:extLst>
                <a:ext uri="{FF2B5EF4-FFF2-40B4-BE49-F238E27FC236}">
                  <a16:creationId xmlns:a16="http://schemas.microsoft.com/office/drawing/2014/main" id="{28D6FE16-E010-2CCC-D2D6-F0BDB2F07292}"/>
                </a:ext>
              </a:extLst>
            </p:cNvPr>
            <p:cNvCxnSpPr>
              <a:cxnSpLocks/>
              <a:stCxn id="356" idx="1"/>
              <a:endCxn id="370" idx="2"/>
            </p:cNvCxnSpPr>
            <p:nvPr/>
          </p:nvCxnSpPr>
          <p:spPr>
            <a:xfrm>
              <a:off x="7704065" y="3663280"/>
              <a:ext cx="759309" cy="603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六边形 438">
              <a:extLst>
                <a:ext uri="{FF2B5EF4-FFF2-40B4-BE49-F238E27FC236}">
                  <a16:creationId xmlns:a16="http://schemas.microsoft.com/office/drawing/2014/main" id="{8314CEBE-45E6-03B3-3AEC-171785FBB81D}"/>
                </a:ext>
              </a:extLst>
            </p:cNvPr>
            <p:cNvSpPr/>
            <p:nvPr/>
          </p:nvSpPr>
          <p:spPr>
            <a:xfrm>
              <a:off x="8555223" y="1392362"/>
              <a:ext cx="1306881" cy="596619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0" cmpd="dbl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Gating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0" name="终止符 439">
              <a:extLst>
                <a:ext uri="{FF2B5EF4-FFF2-40B4-BE49-F238E27FC236}">
                  <a16:creationId xmlns:a16="http://schemas.microsoft.com/office/drawing/2014/main" id="{2279FEF6-AB1E-1D1F-F061-3661FD765752}"/>
                </a:ext>
              </a:extLst>
            </p:cNvPr>
            <p:cNvSpPr/>
            <p:nvPr/>
          </p:nvSpPr>
          <p:spPr>
            <a:xfrm>
              <a:off x="9397349" y="2317987"/>
              <a:ext cx="1384930" cy="530801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 Update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1" name="终止符 440">
              <a:extLst>
                <a:ext uri="{FF2B5EF4-FFF2-40B4-BE49-F238E27FC236}">
                  <a16:creationId xmlns:a16="http://schemas.microsoft.com/office/drawing/2014/main" id="{177F2568-412E-73B9-4BBD-72223597252F}"/>
                </a:ext>
              </a:extLst>
            </p:cNvPr>
            <p:cNvSpPr/>
            <p:nvPr/>
          </p:nvSpPr>
          <p:spPr>
            <a:xfrm>
              <a:off x="7653538" y="2317987"/>
              <a:ext cx="1384930" cy="53080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Update/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3" name="连接符: 肘形 55">
              <a:extLst>
                <a:ext uri="{FF2B5EF4-FFF2-40B4-BE49-F238E27FC236}">
                  <a16:creationId xmlns:a16="http://schemas.microsoft.com/office/drawing/2014/main" id="{CEEE07DD-3EA6-4706-63C8-2B0504EF7B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9498" y="1667612"/>
              <a:ext cx="2209588" cy="304346"/>
            </a:xfrm>
            <a:prstGeom prst="bentConnector3">
              <a:avLst>
                <a:gd name="adj1" fmla="val 211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六边形 389">
              <a:extLst>
                <a:ext uri="{FF2B5EF4-FFF2-40B4-BE49-F238E27FC236}">
                  <a16:creationId xmlns:a16="http://schemas.microsoft.com/office/drawing/2014/main" id="{CC5C0273-3633-DE40-9648-BFFB6F94235F}"/>
                </a:ext>
              </a:extLst>
            </p:cNvPr>
            <p:cNvSpPr/>
            <p:nvPr/>
          </p:nvSpPr>
          <p:spPr>
            <a:xfrm rot="5400000">
              <a:off x="9761279" y="1975604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2" name="六边形 389">
              <a:extLst>
                <a:ext uri="{FF2B5EF4-FFF2-40B4-BE49-F238E27FC236}">
                  <a16:creationId xmlns:a16="http://schemas.microsoft.com/office/drawing/2014/main" id="{D5BE0326-CA34-208A-0BF1-D4F393F47023}"/>
                </a:ext>
              </a:extLst>
            </p:cNvPr>
            <p:cNvSpPr/>
            <p:nvPr/>
          </p:nvSpPr>
          <p:spPr>
            <a:xfrm rot="5400000" flipV="1">
              <a:off x="8289083" y="1964051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4" name="六边形 389">
              <a:extLst>
                <a:ext uri="{FF2B5EF4-FFF2-40B4-BE49-F238E27FC236}">
                  <a16:creationId xmlns:a16="http://schemas.microsoft.com/office/drawing/2014/main" id="{3D92C36F-1324-F000-BE24-90082102889C}"/>
                </a:ext>
              </a:extLst>
            </p:cNvPr>
            <p:cNvSpPr/>
            <p:nvPr/>
          </p:nvSpPr>
          <p:spPr>
            <a:xfrm rot="5400000" flipH="1">
              <a:off x="9775567" y="2897264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5" name="六边形 389">
              <a:extLst>
                <a:ext uri="{FF2B5EF4-FFF2-40B4-BE49-F238E27FC236}">
                  <a16:creationId xmlns:a16="http://schemas.microsoft.com/office/drawing/2014/main" id="{04768004-6F3E-6D0E-E3E2-AFEE897A3678}"/>
                </a:ext>
              </a:extLst>
            </p:cNvPr>
            <p:cNvSpPr/>
            <p:nvPr/>
          </p:nvSpPr>
          <p:spPr>
            <a:xfrm rot="5400000" flipH="1" flipV="1">
              <a:off x="8289083" y="2897345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58" name="直接箭头连接符 271">
              <a:extLst>
                <a:ext uri="{FF2B5EF4-FFF2-40B4-BE49-F238E27FC236}">
                  <a16:creationId xmlns:a16="http://schemas.microsoft.com/office/drawing/2014/main" id="{D87395DA-0456-5DC0-A2B8-E866DFCA9845}"/>
                </a:ext>
              </a:extLst>
            </p:cNvPr>
            <p:cNvCxnSpPr>
              <a:cxnSpLocks/>
              <a:stCxn id="370" idx="4"/>
              <a:endCxn id="120" idx="0"/>
            </p:cNvCxnSpPr>
            <p:nvPr/>
          </p:nvCxnSpPr>
          <p:spPr>
            <a:xfrm>
              <a:off x="9993913" y="3669310"/>
              <a:ext cx="1215617" cy="2232447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决策 461">
              <a:extLst>
                <a:ext uri="{FF2B5EF4-FFF2-40B4-BE49-F238E27FC236}">
                  <a16:creationId xmlns:a16="http://schemas.microsoft.com/office/drawing/2014/main" id="{0BF15EDC-67AC-F37F-C994-0FA31F2A8F45}"/>
                </a:ext>
              </a:extLst>
            </p:cNvPr>
            <p:cNvSpPr/>
            <p:nvPr/>
          </p:nvSpPr>
          <p:spPr>
            <a:xfrm>
              <a:off x="8271114" y="4532289"/>
              <a:ext cx="1932249" cy="759612"/>
            </a:xfrm>
            <a:prstGeom prst="flowChartDecisi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2400" cap="flat" cmpd="dbl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Extractor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3" name="直接箭头连接符 271">
              <a:extLst>
                <a:ext uri="{FF2B5EF4-FFF2-40B4-BE49-F238E27FC236}">
                  <a16:creationId xmlns:a16="http://schemas.microsoft.com/office/drawing/2014/main" id="{DD1A8175-D21D-3193-CC93-283067372424}"/>
                </a:ext>
              </a:extLst>
            </p:cNvPr>
            <p:cNvCxnSpPr>
              <a:cxnSpLocks/>
            </p:cNvCxnSpPr>
            <p:nvPr/>
          </p:nvCxnSpPr>
          <p:spPr>
            <a:xfrm>
              <a:off x="9228644" y="4142780"/>
              <a:ext cx="0" cy="29544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2" name="文本框 471">
              <a:extLst>
                <a:ext uri="{FF2B5EF4-FFF2-40B4-BE49-F238E27FC236}">
                  <a16:creationId xmlns:a16="http://schemas.microsoft.com/office/drawing/2014/main" id="{161B5CF6-5EB6-BD3A-4122-A70A14D3DACF}"/>
                </a:ext>
              </a:extLst>
            </p:cNvPr>
            <p:cNvSpPr txBox="1"/>
            <p:nvPr/>
          </p:nvSpPr>
          <p:spPr>
            <a:xfrm>
              <a:off x="8555223" y="4116157"/>
              <a:ext cx="8376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roject</a:t>
              </a:r>
              <a:endParaRPr lang="zh-CN" altLang="en-US" sz="1400" dirty="0"/>
            </a:p>
          </p:txBody>
        </p:sp>
        <p:cxnSp>
          <p:nvCxnSpPr>
            <p:cNvPr id="473" name="直接箭头连接符 271">
              <a:extLst>
                <a:ext uri="{FF2B5EF4-FFF2-40B4-BE49-F238E27FC236}">
                  <a16:creationId xmlns:a16="http://schemas.microsoft.com/office/drawing/2014/main" id="{81D67360-8963-FFFB-8EFC-53836C258201}"/>
                </a:ext>
              </a:extLst>
            </p:cNvPr>
            <p:cNvCxnSpPr>
              <a:cxnSpLocks/>
            </p:cNvCxnSpPr>
            <p:nvPr/>
          </p:nvCxnSpPr>
          <p:spPr>
            <a:xfrm>
              <a:off x="9251353" y="5357192"/>
              <a:ext cx="0" cy="295442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文本框 473">
              <a:extLst>
                <a:ext uri="{FF2B5EF4-FFF2-40B4-BE49-F238E27FC236}">
                  <a16:creationId xmlns:a16="http://schemas.microsoft.com/office/drawing/2014/main" id="{29CC420F-D387-6941-F08D-3B67561A07CC}"/>
                </a:ext>
              </a:extLst>
            </p:cNvPr>
            <p:cNvSpPr txBox="1"/>
            <p:nvPr/>
          </p:nvSpPr>
          <p:spPr>
            <a:xfrm>
              <a:off x="9253524" y="5316357"/>
              <a:ext cx="9620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evolution</a:t>
              </a:r>
              <a:endParaRPr lang="zh-CN" altLang="en-US" sz="1400" dirty="0"/>
            </a:p>
          </p:txBody>
        </p:sp>
        <p:cxnSp>
          <p:nvCxnSpPr>
            <p:cNvPr id="481" name="直接箭头连接符 271">
              <a:extLst>
                <a:ext uri="{FF2B5EF4-FFF2-40B4-BE49-F238E27FC236}">
                  <a16:creationId xmlns:a16="http://schemas.microsoft.com/office/drawing/2014/main" id="{7464137B-B319-B4EB-A271-65F39F415D65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10016622" y="6157366"/>
              <a:ext cx="815166" cy="16925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文本框 488">
              <a:extLst>
                <a:ext uri="{FF2B5EF4-FFF2-40B4-BE49-F238E27FC236}">
                  <a16:creationId xmlns:a16="http://schemas.microsoft.com/office/drawing/2014/main" id="{0DDDEE11-D826-494B-9EC9-1C81A361370C}"/>
                </a:ext>
              </a:extLst>
            </p:cNvPr>
            <p:cNvSpPr txBox="1"/>
            <p:nvPr/>
          </p:nvSpPr>
          <p:spPr>
            <a:xfrm>
              <a:off x="8651081" y="405050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1A25731A-9696-C8A6-937D-34CCF8DD60E0}"/>
                    </a:ext>
                  </a:extLst>
                </p:cNvPr>
                <p:cNvSpPr txBox="1"/>
                <p:nvPr/>
              </p:nvSpPr>
              <p:spPr>
                <a:xfrm flipH="1">
                  <a:off x="10292873" y="5887032"/>
                  <a:ext cx="243117" cy="2872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" altLang="zh-CN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1A25731A-9696-C8A6-937D-34CCF8DD6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92873" y="5887032"/>
                  <a:ext cx="243117" cy="287259"/>
                </a:xfrm>
                <a:prstGeom prst="rect">
                  <a:avLst/>
                </a:prstGeom>
                <a:blipFill>
                  <a:blip r:embed="rId11"/>
                  <a:stretch>
                    <a:fillRect l="-10000" r="-100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406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D8232-3094-3E3B-C2AE-E02CCF48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A1575E-4624-756B-DC15-EB1EB924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6" y="5072364"/>
            <a:ext cx="786240" cy="655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1947C6-A808-ACC1-134A-81CF938AA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111" y="1447419"/>
            <a:ext cx="785698" cy="6547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DB1922-456C-003E-BAC7-B5C34593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07" y="1847440"/>
            <a:ext cx="402404" cy="115892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34ECB9-CEDE-AEA9-44DB-C9DEE93DA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09" y="4426120"/>
            <a:ext cx="402403" cy="115892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768EDD0C-1BBD-3A12-FF0F-FF123E97C73F}"/>
              </a:ext>
            </a:extLst>
          </p:cNvPr>
          <p:cNvGrpSpPr>
            <a:grpSpLocks noChangeAspect="1"/>
          </p:cNvGrpSpPr>
          <p:nvPr/>
        </p:nvGrpSpPr>
        <p:grpSpPr>
          <a:xfrm>
            <a:off x="1" y="3062962"/>
            <a:ext cx="471499" cy="1221565"/>
            <a:chOff x="313659" y="1501348"/>
            <a:chExt cx="744034" cy="192765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DAECF9A-68DF-967B-DAE0-0DF4DE0D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659" y="1501348"/>
              <a:ext cx="635000" cy="1828800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06EEC70-F802-77CE-23B9-EE6971F96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176" y="1550774"/>
              <a:ext cx="635000" cy="1828800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E7D1562-AEF9-0EFB-BE55-CF65CC2F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3" y="1600200"/>
              <a:ext cx="635000" cy="1828800"/>
            </a:xfrm>
            <a:prstGeom prst="rect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</p:grpSp>
      <p:sp>
        <p:nvSpPr>
          <p:cNvPr id="19" name="梯形 18">
            <a:extLst>
              <a:ext uri="{FF2B5EF4-FFF2-40B4-BE49-F238E27FC236}">
                <a16:creationId xmlns:a16="http://schemas.microsoft.com/office/drawing/2014/main" id="{8E432934-8E76-3CA2-5867-A29611ABDC78}"/>
              </a:ext>
            </a:extLst>
          </p:cNvPr>
          <p:cNvSpPr>
            <a:spLocks noChangeAspect="1"/>
          </p:cNvSpPr>
          <p:nvPr/>
        </p:nvSpPr>
        <p:spPr>
          <a:xfrm rot="5400000">
            <a:off x="11692385" y="1882349"/>
            <a:ext cx="906580" cy="755484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ln w="254000">
            <a:solidFill>
              <a:schemeClr val="accent1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Hard-Wired Splitter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9E4636-1A14-D3C6-6D0E-946E78B296D7}"/>
              </a:ext>
            </a:extLst>
          </p:cNvPr>
          <p:cNvGrpSpPr/>
          <p:nvPr/>
        </p:nvGrpSpPr>
        <p:grpSpPr>
          <a:xfrm>
            <a:off x="10862140" y="1482222"/>
            <a:ext cx="744034" cy="1927652"/>
            <a:chOff x="313659" y="1501348"/>
            <a:chExt cx="744034" cy="1927652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3C2EBBB-916D-23FB-A18D-9629A5D5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659" y="1501348"/>
              <a:ext cx="635000" cy="1828800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3015001-00B9-6AF4-FE30-39C853C9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176" y="1550774"/>
              <a:ext cx="635000" cy="1828800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788268F-0098-EE3B-435D-EFAF9387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3" y="1600200"/>
              <a:ext cx="635000" cy="1828800"/>
            </a:xfrm>
            <a:prstGeom prst="rect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</p:grp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E6803C59-C33D-7DC6-035B-87AB68F23848}"/>
              </a:ext>
            </a:extLst>
          </p:cNvPr>
          <p:cNvSpPr/>
          <p:nvPr/>
        </p:nvSpPr>
        <p:spPr>
          <a:xfrm>
            <a:off x="10545846" y="1193780"/>
            <a:ext cx="1362310" cy="4942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F_struct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6D168FCA-2C90-C38E-0DBA-8D3F7A966C4C}"/>
              </a:ext>
            </a:extLst>
          </p:cNvPr>
          <p:cNvSpPr/>
          <p:nvPr/>
        </p:nvSpPr>
        <p:spPr>
          <a:xfrm>
            <a:off x="11097494" y="3775761"/>
            <a:ext cx="1362310" cy="4942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17ACA6-47B7-05B8-7B4D-53B34582FA76}"/>
              </a:ext>
            </a:extLst>
          </p:cNvPr>
          <p:cNvSpPr txBox="1"/>
          <p:nvPr/>
        </p:nvSpPr>
        <p:spPr>
          <a:xfrm>
            <a:off x="821829" y="1453873"/>
            <a:ext cx="1436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 component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C4331DE-9160-347E-0C08-2723E3DAC995}"/>
              </a:ext>
            </a:extLst>
          </p:cNvPr>
          <p:cNvSpPr txBox="1"/>
          <p:nvPr/>
        </p:nvSpPr>
        <p:spPr>
          <a:xfrm>
            <a:off x="759272" y="5727565"/>
            <a:ext cx="1436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HF component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梯形 34">
            <a:extLst>
              <a:ext uri="{FF2B5EF4-FFF2-40B4-BE49-F238E27FC236}">
                <a16:creationId xmlns:a16="http://schemas.microsoft.com/office/drawing/2014/main" id="{43CE79E8-1D81-0696-726B-D43BC322989C}"/>
              </a:ext>
            </a:extLst>
          </p:cNvPr>
          <p:cNvSpPr>
            <a:spLocks noChangeAspect="1"/>
          </p:cNvSpPr>
          <p:nvPr/>
        </p:nvSpPr>
        <p:spPr>
          <a:xfrm rot="5400000">
            <a:off x="2442294" y="2047506"/>
            <a:ext cx="906580" cy="75548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 w="190500"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TIB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梯形 35">
            <a:extLst>
              <a:ext uri="{FF2B5EF4-FFF2-40B4-BE49-F238E27FC236}">
                <a16:creationId xmlns:a16="http://schemas.microsoft.com/office/drawing/2014/main" id="{F41B485F-6914-737A-C56A-94411D30C24B}"/>
              </a:ext>
            </a:extLst>
          </p:cNvPr>
          <p:cNvSpPr>
            <a:spLocks noChangeAspect="1"/>
          </p:cNvSpPr>
          <p:nvPr/>
        </p:nvSpPr>
        <p:spPr>
          <a:xfrm rot="5400000">
            <a:off x="2442294" y="4621762"/>
            <a:ext cx="906580" cy="755484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 w="190500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OTRB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7913930-1F12-041B-5BB9-1F22CB31D5E1}"/>
              </a:ext>
            </a:extLst>
          </p:cNvPr>
          <p:cNvGrpSpPr/>
          <p:nvPr/>
        </p:nvGrpSpPr>
        <p:grpSpPr>
          <a:xfrm>
            <a:off x="11227001" y="5498148"/>
            <a:ext cx="540278" cy="2161107"/>
            <a:chOff x="5800430" y="1872466"/>
            <a:chExt cx="540278" cy="216110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42CE9C0-D7EA-6446-6C4D-E2DAC2198BB3}"/>
                </a:ext>
              </a:extLst>
            </p:cNvPr>
            <p:cNvSpPr/>
            <p:nvPr/>
          </p:nvSpPr>
          <p:spPr>
            <a:xfrm>
              <a:off x="5800430" y="1872466"/>
              <a:ext cx="540278" cy="540277"/>
            </a:xfrm>
            <a:prstGeom prst="rect">
              <a:avLst/>
            </a:prstGeom>
            <a:solidFill>
              <a:srgbClr val="A0BEE7"/>
            </a:solidFill>
            <a:ln w="635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23980D4-ECE0-5772-D49E-F02D0C683351}"/>
                </a:ext>
              </a:extLst>
            </p:cNvPr>
            <p:cNvSpPr/>
            <p:nvPr/>
          </p:nvSpPr>
          <p:spPr>
            <a:xfrm>
              <a:off x="5800430" y="3493296"/>
              <a:ext cx="540278" cy="540277"/>
            </a:xfrm>
            <a:prstGeom prst="rect">
              <a:avLst/>
            </a:prstGeom>
            <a:solidFill>
              <a:srgbClr val="A0BEE7"/>
            </a:solidFill>
            <a:ln w="635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53B411-4D07-9130-5E5F-2E71BAD1B7E6}"/>
                </a:ext>
              </a:extLst>
            </p:cNvPr>
            <p:cNvSpPr/>
            <p:nvPr/>
          </p:nvSpPr>
          <p:spPr>
            <a:xfrm>
              <a:off x="5800430" y="2412743"/>
              <a:ext cx="540278" cy="540277"/>
            </a:xfrm>
            <a:prstGeom prst="rect">
              <a:avLst/>
            </a:prstGeom>
            <a:solidFill>
              <a:srgbClr val="A0BEE7"/>
            </a:solidFill>
            <a:ln w="635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FB8EF6A-4246-3CB0-0CC5-EC8CC65F56BF}"/>
                </a:ext>
              </a:extLst>
            </p:cNvPr>
            <p:cNvSpPr/>
            <p:nvPr/>
          </p:nvSpPr>
          <p:spPr>
            <a:xfrm>
              <a:off x="5800430" y="2953020"/>
              <a:ext cx="540278" cy="540277"/>
            </a:xfrm>
            <a:prstGeom prst="rect">
              <a:avLst/>
            </a:prstGeom>
            <a:solidFill>
              <a:srgbClr val="A0BEE7"/>
            </a:solidFill>
            <a:ln w="635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</p:grp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4B2A7C9F-E5F0-B581-9962-957A09CDCC05}"/>
              </a:ext>
            </a:extLst>
          </p:cNvPr>
          <p:cNvSpPr/>
          <p:nvPr/>
        </p:nvSpPr>
        <p:spPr>
          <a:xfrm>
            <a:off x="10795678" y="4635917"/>
            <a:ext cx="767927" cy="2894784"/>
          </a:xfrm>
          <a:prstGeom prst="roundRect">
            <a:avLst>
              <a:gd name="adj" fmla="val 24586"/>
            </a:avLst>
          </a:prstGeom>
          <a:solidFill>
            <a:srgbClr val="CDE3F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" dirty="0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710A2F3C-4077-838D-1A13-83656A9DDDC1}"/>
              </a:ext>
            </a:extLst>
          </p:cNvPr>
          <p:cNvSpPr/>
          <p:nvPr/>
        </p:nvSpPr>
        <p:spPr>
          <a:xfrm>
            <a:off x="10862142" y="6481926"/>
            <a:ext cx="767927" cy="1247987"/>
          </a:xfrm>
          <a:prstGeom prst="roundRect">
            <a:avLst>
              <a:gd name="adj" fmla="val 24586"/>
            </a:avLst>
          </a:prstGeom>
          <a:solidFill>
            <a:srgbClr val="CDE3F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" dirty="0"/>
          </a:p>
        </p:txBody>
      </p:sp>
      <p:sp>
        <p:nvSpPr>
          <p:cNvPr id="118" name="空心弧 117">
            <a:extLst>
              <a:ext uri="{FF2B5EF4-FFF2-40B4-BE49-F238E27FC236}">
                <a16:creationId xmlns:a16="http://schemas.microsoft.com/office/drawing/2014/main" id="{0DC88ACA-6E3B-A593-8FB1-FF846715CCA7}"/>
              </a:ext>
            </a:extLst>
          </p:cNvPr>
          <p:cNvSpPr/>
          <p:nvPr/>
        </p:nvSpPr>
        <p:spPr>
          <a:xfrm>
            <a:off x="8663781" y="1549430"/>
            <a:ext cx="914400" cy="914400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9CC8B7D-8B45-4478-5D61-11791F957B4A}"/>
              </a:ext>
            </a:extLst>
          </p:cNvPr>
          <p:cNvSpPr>
            <a:spLocks noChangeAspect="1"/>
          </p:cNvSpPr>
          <p:nvPr/>
        </p:nvSpPr>
        <p:spPr>
          <a:xfrm>
            <a:off x="5664217" y="6746469"/>
            <a:ext cx="545068" cy="5450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F405DDE3-2688-A7E6-D93C-5CB51F22B364}"/>
              </a:ext>
            </a:extLst>
          </p:cNvPr>
          <p:cNvGrpSpPr>
            <a:grpSpLocks noChangeAspect="1"/>
          </p:cNvGrpSpPr>
          <p:nvPr/>
        </p:nvGrpSpPr>
        <p:grpSpPr>
          <a:xfrm>
            <a:off x="5991269" y="2019703"/>
            <a:ext cx="528277" cy="307777"/>
            <a:chOff x="8974613" y="3898932"/>
            <a:chExt cx="972498" cy="566583"/>
          </a:xfrm>
        </p:grpSpPr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97C9BA69-2C3A-CA22-4FDD-ABBE78CF61A2}"/>
                </a:ext>
              </a:extLst>
            </p:cNvPr>
            <p:cNvGrpSpPr/>
            <p:nvPr/>
          </p:nvGrpSpPr>
          <p:grpSpPr>
            <a:xfrm>
              <a:off x="8974613" y="3898932"/>
              <a:ext cx="972498" cy="566583"/>
              <a:chOff x="8974613" y="3898932"/>
              <a:chExt cx="972498" cy="566583"/>
            </a:xfrm>
          </p:grpSpPr>
          <p:sp>
            <p:nvSpPr>
              <p:cNvPr id="158" name="任意形状 157">
                <a:extLst>
                  <a:ext uri="{FF2B5EF4-FFF2-40B4-BE49-F238E27FC236}">
                    <a16:creationId xmlns:a16="http://schemas.microsoft.com/office/drawing/2014/main" id="{1338C8E8-AF89-E7B9-FAD1-BAF1BFD5AD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040798" y="4300116"/>
                <a:ext cx="164100" cy="166013"/>
              </a:xfrm>
              <a:custGeom>
                <a:avLst/>
                <a:gdLst>
                  <a:gd name="csX0" fmla="*/ 0 w 164100"/>
                  <a:gd name="csY0" fmla="*/ 162269 h 166013"/>
                  <a:gd name="csX1" fmla="*/ 161018 w 164100"/>
                  <a:gd name="csY1" fmla="*/ 0 h 166013"/>
                  <a:gd name="csX2" fmla="*/ 164100 w 164100"/>
                  <a:gd name="csY2" fmla="*/ 3743 h 166013"/>
                  <a:gd name="csX3" fmla="*/ 3083 w 164100"/>
                  <a:gd name="csY3" fmla="*/ 166013 h 166013"/>
                  <a:gd name="csX4" fmla="*/ 0 w 164100"/>
                  <a:gd name="csY4" fmla="*/ 162269 h 1660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100" h="166013">
                    <a:moveTo>
                      <a:pt x="0" y="162269"/>
                    </a:moveTo>
                    <a:lnTo>
                      <a:pt x="161018" y="0"/>
                    </a:lnTo>
                    <a:lnTo>
                      <a:pt x="164100" y="3743"/>
                    </a:lnTo>
                    <a:lnTo>
                      <a:pt x="3083" y="166013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59" name="任意形状 158">
                <a:extLst>
                  <a:ext uri="{FF2B5EF4-FFF2-40B4-BE49-F238E27FC236}">
                    <a16:creationId xmlns:a16="http://schemas.microsoft.com/office/drawing/2014/main" id="{339AD1B3-7B80-0E59-CE88-5559C81152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725770" y="4300462"/>
                <a:ext cx="164785" cy="165322"/>
              </a:xfrm>
              <a:custGeom>
                <a:avLst/>
                <a:gdLst>
                  <a:gd name="csX0" fmla="*/ 0 w 164785"/>
                  <a:gd name="csY0" fmla="*/ 162269 h 165322"/>
                  <a:gd name="csX1" fmla="*/ 161017 w 164785"/>
                  <a:gd name="csY1" fmla="*/ 0 h 165322"/>
                  <a:gd name="csX2" fmla="*/ 164785 w 164785"/>
                  <a:gd name="csY2" fmla="*/ 3053 h 165322"/>
                  <a:gd name="csX3" fmla="*/ 3767 w 164785"/>
                  <a:gd name="csY3" fmla="*/ 165322 h 165322"/>
                  <a:gd name="csX4" fmla="*/ 0 w 164785"/>
                  <a:gd name="csY4" fmla="*/ 162269 h 16532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785" h="165322">
                    <a:moveTo>
                      <a:pt x="0" y="162269"/>
                    </a:moveTo>
                    <a:lnTo>
                      <a:pt x="161017" y="0"/>
                    </a:lnTo>
                    <a:lnTo>
                      <a:pt x="164785" y="3053"/>
                    </a:lnTo>
                    <a:lnTo>
                      <a:pt x="3767" y="165322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0" name="任意形状 159">
                <a:extLst>
                  <a:ext uri="{FF2B5EF4-FFF2-40B4-BE49-F238E27FC236}">
                    <a16:creationId xmlns:a16="http://schemas.microsoft.com/office/drawing/2014/main" id="{1BB575B9-8FA7-987A-3CEE-C6E07D0892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217247" y="3896626"/>
                <a:ext cx="288814" cy="305704"/>
              </a:xfrm>
              <a:custGeom>
                <a:avLst/>
                <a:gdLst>
                  <a:gd name="csX0" fmla="*/ 126545 w 288814"/>
                  <a:gd name="csY0" fmla="*/ 0 h 305704"/>
                  <a:gd name="csX1" fmla="*/ 288814 w 288814"/>
                  <a:gd name="csY1" fmla="*/ 161018 h 305704"/>
                  <a:gd name="csX2" fmla="*/ 264679 w 288814"/>
                  <a:gd name="csY2" fmla="*/ 190799 h 305704"/>
                  <a:gd name="csX3" fmla="*/ 231520 w 288814"/>
                  <a:gd name="csY3" fmla="*/ 273050 h 305704"/>
                  <a:gd name="csX4" fmla="*/ 228518 w 288814"/>
                  <a:gd name="csY4" fmla="*/ 305703 h 305704"/>
                  <a:gd name="csX5" fmla="*/ 0 w 288814"/>
                  <a:gd name="csY5" fmla="*/ 305704 h 305704"/>
                  <a:gd name="csX6" fmla="*/ 6936 w 288814"/>
                  <a:gd name="csY6" fmla="*/ 230258 h 305704"/>
                  <a:gd name="csX7" fmla="*/ 73256 w 288814"/>
                  <a:gd name="csY7" fmla="*/ 65756 h 305704"/>
                  <a:gd name="csX8" fmla="*/ 126545 w 288814"/>
                  <a:gd name="csY8" fmla="*/ 0 h 30570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88814" h="305704">
                    <a:moveTo>
                      <a:pt x="126545" y="0"/>
                    </a:moveTo>
                    <a:lnTo>
                      <a:pt x="288814" y="161018"/>
                    </a:lnTo>
                    <a:lnTo>
                      <a:pt x="264679" y="190799"/>
                    </a:lnTo>
                    <a:cubicBezTo>
                      <a:pt x="248039" y="216215"/>
                      <a:pt x="236988" y="244210"/>
                      <a:pt x="231520" y="273050"/>
                    </a:cubicBezTo>
                    <a:lnTo>
                      <a:pt x="228518" y="305703"/>
                    </a:lnTo>
                    <a:lnTo>
                      <a:pt x="0" y="305704"/>
                    </a:lnTo>
                    <a:lnTo>
                      <a:pt x="6936" y="230258"/>
                    </a:lnTo>
                    <a:cubicBezTo>
                      <a:pt x="17873" y="172578"/>
                      <a:pt x="39975" y="116588"/>
                      <a:pt x="73256" y="65756"/>
                    </a:cubicBezTo>
                    <a:lnTo>
                      <a:pt x="126545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1" name="任意形状 160">
                <a:extLst>
                  <a:ext uri="{FF2B5EF4-FFF2-40B4-BE49-F238E27FC236}">
                    <a16:creationId xmlns:a16="http://schemas.microsoft.com/office/drawing/2014/main" id="{60BEE7BA-FBC9-FECE-C2F7-96218E38AE7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422782" y="3906445"/>
                <a:ext cx="300813" cy="285787"/>
              </a:xfrm>
              <a:custGeom>
                <a:avLst/>
                <a:gdLst>
                  <a:gd name="csX0" fmla="*/ 0 w 300813"/>
                  <a:gd name="csY0" fmla="*/ 124769 h 285787"/>
                  <a:gd name="csX1" fmla="*/ 60160 w 300813"/>
                  <a:gd name="csY1" fmla="*/ 75238 h 285787"/>
                  <a:gd name="csX2" fmla="*/ 224144 w 300813"/>
                  <a:gd name="csY2" fmla="*/ 7647 h 285787"/>
                  <a:gd name="csX3" fmla="*/ 300813 w 300813"/>
                  <a:gd name="csY3" fmla="*/ 0 h 285787"/>
                  <a:gd name="csX4" fmla="*/ 300813 w 300813"/>
                  <a:gd name="csY4" fmla="*/ 228686 h 285787"/>
                  <a:gd name="csX5" fmla="*/ 268673 w 300813"/>
                  <a:gd name="csY5" fmla="*/ 231892 h 285787"/>
                  <a:gd name="csX6" fmla="*/ 186681 w 300813"/>
                  <a:gd name="csY6" fmla="*/ 265687 h 285787"/>
                  <a:gd name="csX7" fmla="*/ 162269 w 300813"/>
                  <a:gd name="csY7" fmla="*/ 285787 h 285787"/>
                  <a:gd name="csX8" fmla="*/ 0 w 300813"/>
                  <a:gd name="csY8" fmla="*/ 124769 h 28578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0813" h="285787">
                    <a:moveTo>
                      <a:pt x="0" y="124769"/>
                    </a:moveTo>
                    <a:lnTo>
                      <a:pt x="60160" y="75238"/>
                    </a:lnTo>
                    <a:cubicBezTo>
                      <a:pt x="110734" y="41564"/>
                      <a:pt x="166551" y="19029"/>
                      <a:pt x="224144" y="7647"/>
                    </a:cubicBezTo>
                    <a:lnTo>
                      <a:pt x="300813" y="0"/>
                    </a:lnTo>
                    <a:lnTo>
                      <a:pt x="300813" y="228686"/>
                    </a:lnTo>
                    <a:lnTo>
                      <a:pt x="268673" y="231892"/>
                    </a:lnTo>
                    <a:cubicBezTo>
                      <a:pt x="239877" y="237583"/>
                      <a:pt x="211968" y="248851"/>
                      <a:pt x="186681" y="265687"/>
                    </a:cubicBezTo>
                    <a:lnTo>
                      <a:pt x="162269" y="285787"/>
                    </a:lnTo>
                    <a:lnTo>
                      <a:pt x="0" y="124769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2" name="任意形状 161">
                <a:extLst>
                  <a:ext uri="{FF2B5EF4-FFF2-40B4-BE49-F238E27FC236}">
                    <a16:creationId xmlns:a16="http://schemas.microsoft.com/office/drawing/2014/main" id="{943887BC-0A17-DC0E-A059-F2DC55A31D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8982793" y="4128550"/>
                <a:ext cx="292036" cy="308395"/>
              </a:xfrm>
              <a:custGeom>
                <a:avLst/>
                <a:gdLst>
                  <a:gd name="csX0" fmla="*/ 0 w 292036"/>
                  <a:gd name="csY0" fmla="*/ 1 h 308395"/>
                  <a:gd name="csX1" fmla="*/ 228687 w 292036"/>
                  <a:gd name="csY1" fmla="*/ 0 h 308395"/>
                  <a:gd name="csX2" fmla="*/ 231892 w 292036"/>
                  <a:gd name="csY2" fmla="*/ 32130 h 308395"/>
                  <a:gd name="csX3" fmla="*/ 265687 w 292036"/>
                  <a:gd name="csY3" fmla="*/ 114122 h 308395"/>
                  <a:gd name="csX4" fmla="*/ 292036 w 292036"/>
                  <a:gd name="csY4" fmla="*/ 146126 h 308395"/>
                  <a:gd name="csX5" fmla="*/ 131018 w 292036"/>
                  <a:gd name="csY5" fmla="*/ 308395 h 308395"/>
                  <a:gd name="csX6" fmla="*/ 75238 w 292036"/>
                  <a:gd name="csY6" fmla="*/ 240643 h 308395"/>
                  <a:gd name="csX7" fmla="*/ 7646 w 292036"/>
                  <a:gd name="csY7" fmla="*/ 76660 h 308395"/>
                  <a:gd name="csX8" fmla="*/ 0 w 292036"/>
                  <a:gd name="csY8" fmla="*/ 1 h 30839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92036" h="308395">
                    <a:moveTo>
                      <a:pt x="0" y="1"/>
                    </a:moveTo>
                    <a:lnTo>
                      <a:pt x="228687" y="0"/>
                    </a:lnTo>
                    <a:lnTo>
                      <a:pt x="231892" y="32130"/>
                    </a:lnTo>
                    <a:cubicBezTo>
                      <a:pt x="237583" y="60927"/>
                      <a:pt x="248850" y="88835"/>
                      <a:pt x="265687" y="114122"/>
                    </a:cubicBezTo>
                    <a:lnTo>
                      <a:pt x="292036" y="146126"/>
                    </a:lnTo>
                    <a:lnTo>
                      <a:pt x="131018" y="308395"/>
                    </a:lnTo>
                    <a:lnTo>
                      <a:pt x="75238" y="240643"/>
                    </a:lnTo>
                    <a:cubicBezTo>
                      <a:pt x="41563" y="190070"/>
                      <a:pt x="19029" y="134253"/>
                      <a:pt x="7646" y="766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3" name="任意形状 162">
                <a:extLst>
                  <a:ext uri="{FF2B5EF4-FFF2-40B4-BE49-F238E27FC236}">
                    <a16:creationId xmlns:a16="http://schemas.microsoft.com/office/drawing/2014/main" id="{04B915D2-EA64-BAF5-62DF-68BCCEA39AE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647662" y="4137853"/>
                <a:ext cx="308119" cy="290778"/>
              </a:xfrm>
              <a:custGeom>
                <a:avLst/>
                <a:gdLst>
                  <a:gd name="csX0" fmla="*/ 0 w 308119"/>
                  <a:gd name="csY0" fmla="*/ 0 h 290778"/>
                  <a:gd name="csX1" fmla="*/ 75436 w 308119"/>
                  <a:gd name="csY1" fmla="*/ 6935 h 290778"/>
                  <a:gd name="csX2" fmla="*/ 239938 w 308119"/>
                  <a:gd name="csY2" fmla="*/ 73254 h 290778"/>
                  <a:gd name="csX3" fmla="*/ 308119 w 308119"/>
                  <a:gd name="csY3" fmla="*/ 128509 h 290778"/>
                  <a:gd name="csX4" fmla="*/ 147102 w 308119"/>
                  <a:gd name="csY4" fmla="*/ 290778 h 290778"/>
                  <a:gd name="csX5" fmla="*/ 114895 w 308119"/>
                  <a:gd name="csY5" fmla="*/ 264677 h 290778"/>
                  <a:gd name="csX6" fmla="*/ 32644 w 308119"/>
                  <a:gd name="csY6" fmla="*/ 231518 h 290778"/>
                  <a:gd name="csX7" fmla="*/ 0 w 308119"/>
                  <a:gd name="csY7" fmla="*/ 228517 h 290778"/>
                  <a:gd name="csX8" fmla="*/ 0 w 308119"/>
                  <a:gd name="csY8" fmla="*/ 0 h 29077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8119" h="290778">
                    <a:moveTo>
                      <a:pt x="0" y="0"/>
                    </a:moveTo>
                    <a:lnTo>
                      <a:pt x="75436" y="6935"/>
                    </a:lnTo>
                    <a:cubicBezTo>
                      <a:pt x="133115" y="17871"/>
                      <a:pt x="189105" y="39973"/>
                      <a:pt x="239938" y="73254"/>
                    </a:cubicBezTo>
                    <a:lnTo>
                      <a:pt x="308119" y="128509"/>
                    </a:lnTo>
                    <a:lnTo>
                      <a:pt x="147102" y="290778"/>
                    </a:lnTo>
                    <a:lnTo>
                      <a:pt x="114895" y="264677"/>
                    </a:lnTo>
                    <a:cubicBezTo>
                      <a:pt x="89478" y="248037"/>
                      <a:pt x="61483" y="236986"/>
                      <a:pt x="32644" y="231518"/>
                    </a:cubicBezTo>
                    <a:lnTo>
                      <a:pt x="0" y="2285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</p:grp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8E6CBC39-5204-BF3E-1868-FED2E68384E5}"/>
                </a:ext>
              </a:extLst>
            </p:cNvPr>
            <p:cNvCxnSpPr>
              <a:cxnSpLocks/>
              <a:endCxn id="161" idx="5"/>
            </p:cNvCxnSpPr>
            <p:nvPr/>
          </p:nvCxnSpPr>
          <p:spPr>
            <a:xfrm flipV="1">
              <a:off x="9480114" y="4195976"/>
              <a:ext cx="113203" cy="1654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决策 166">
            <a:extLst>
              <a:ext uri="{FF2B5EF4-FFF2-40B4-BE49-F238E27FC236}">
                <a16:creationId xmlns:a16="http://schemas.microsoft.com/office/drawing/2014/main" id="{F1DC0BA3-CBB3-57AA-3DA0-ED8B9FBE320B}"/>
              </a:ext>
            </a:extLst>
          </p:cNvPr>
          <p:cNvSpPr/>
          <p:nvPr/>
        </p:nvSpPr>
        <p:spPr>
          <a:xfrm>
            <a:off x="3892236" y="3298255"/>
            <a:ext cx="1784689" cy="759612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152400" cap="flat" cmpd="dbl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1724940"/>
                      <a:gd name="csY0" fmla="*/ 372900 h 745800"/>
                      <a:gd name="csX1" fmla="*/ 448484 w 1724940"/>
                      <a:gd name="csY1" fmla="*/ 178992 h 745800"/>
                      <a:gd name="csX2" fmla="*/ 862470 w 1724940"/>
                      <a:gd name="csY2" fmla="*/ 0 h 745800"/>
                      <a:gd name="csX3" fmla="*/ 1267831 w 1724940"/>
                      <a:gd name="csY3" fmla="*/ 175263 h 745800"/>
                      <a:gd name="csX4" fmla="*/ 1724940 w 1724940"/>
                      <a:gd name="csY4" fmla="*/ 372900 h 745800"/>
                      <a:gd name="csX5" fmla="*/ 1310954 w 1724940"/>
                      <a:gd name="csY5" fmla="*/ 551892 h 745800"/>
                      <a:gd name="csX6" fmla="*/ 862470 w 1724940"/>
                      <a:gd name="csY6" fmla="*/ 745800 h 745800"/>
                      <a:gd name="csX7" fmla="*/ 439860 w 1724940"/>
                      <a:gd name="csY7" fmla="*/ 563079 h 745800"/>
                      <a:gd name="csX8" fmla="*/ 0 w 1724940"/>
                      <a:gd name="csY8" fmla="*/ 372900 h 74580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1724940" h="745800" fill="none" extrusionOk="0">
                        <a:moveTo>
                          <a:pt x="0" y="372900"/>
                        </a:moveTo>
                        <a:cubicBezTo>
                          <a:pt x="147611" y="272223"/>
                          <a:pt x="276351" y="305606"/>
                          <a:pt x="448484" y="178992"/>
                        </a:cubicBezTo>
                        <a:cubicBezTo>
                          <a:pt x="620618" y="52378"/>
                          <a:pt x="679207" y="79305"/>
                          <a:pt x="862470" y="0"/>
                        </a:cubicBezTo>
                        <a:cubicBezTo>
                          <a:pt x="1022806" y="32191"/>
                          <a:pt x="1119803" y="147664"/>
                          <a:pt x="1267831" y="175263"/>
                        </a:cubicBezTo>
                        <a:cubicBezTo>
                          <a:pt x="1415859" y="202862"/>
                          <a:pt x="1526919" y="337934"/>
                          <a:pt x="1724940" y="372900"/>
                        </a:cubicBezTo>
                        <a:cubicBezTo>
                          <a:pt x="1643822" y="447372"/>
                          <a:pt x="1461299" y="465797"/>
                          <a:pt x="1310954" y="551892"/>
                        </a:cubicBezTo>
                        <a:cubicBezTo>
                          <a:pt x="1160609" y="637987"/>
                          <a:pt x="1000940" y="679781"/>
                          <a:pt x="862470" y="745800"/>
                        </a:cubicBezTo>
                        <a:cubicBezTo>
                          <a:pt x="745860" y="745052"/>
                          <a:pt x="580500" y="568620"/>
                          <a:pt x="439860" y="563079"/>
                        </a:cubicBezTo>
                        <a:cubicBezTo>
                          <a:pt x="299220" y="557538"/>
                          <a:pt x="186007" y="452340"/>
                          <a:pt x="0" y="372900"/>
                        </a:cubicBezTo>
                        <a:close/>
                      </a:path>
                      <a:path w="1724940" h="745800" stroke="0" extrusionOk="0">
                        <a:moveTo>
                          <a:pt x="0" y="372900"/>
                        </a:moveTo>
                        <a:cubicBezTo>
                          <a:pt x="122465" y="301568"/>
                          <a:pt x="278407" y="306694"/>
                          <a:pt x="422610" y="190179"/>
                        </a:cubicBezTo>
                        <a:cubicBezTo>
                          <a:pt x="566813" y="73664"/>
                          <a:pt x="728222" y="83118"/>
                          <a:pt x="862470" y="0"/>
                        </a:cubicBezTo>
                        <a:cubicBezTo>
                          <a:pt x="1038210" y="66932"/>
                          <a:pt x="1098391" y="160479"/>
                          <a:pt x="1310954" y="193908"/>
                        </a:cubicBezTo>
                        <a:cubicBezTo>
                          <a:pt x="1523517" y="227337"/>
                          <a:pt x="1570740" y="333372"/>
                          <a:pt x="1724940" y="372900"/>
                        </a:cubicBezTo>
                        <a:cubicBezTo>
                          <a:pt x="1573015" y="458198"/>
                          <a:pt x="1473159" y="428671"/>
                          <a:pt x="1310954" y="551892"/>
                        </a:cubicBezTo>
                        <a:cubicBezTo>
                          <a:pt x="1148749" y="675113"/>
                          <a:pt x="951031" y="697986"/>
                          <a:pt x="862470" y="745800"/>
                        </a:cubicBezTo>
                        <a:cubicBezTo>
                          <a:pt x="710213" y="698084"/>
                          <a:pt x="582914" y="623652"/>
                          <a:pt x="448484" y="566808"/>
                        </a:cubicBezTo>
                        <a:cubicBezTo>
                          <a:pt x="314054" y="509964"/>
                          <a:pt x="151162" y="412382"/>
                          <a:pt x="0" y="37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圆角矩形 167">
            <a:extLst>
              <a:ext uri="{FF2B5EF4-FFF2-40B4-BE49-F238E27FC236}">
                <a16:creationId xmlns:a16="http://schemas.microsoft.com/office/drawing/2014/main" id="{7E79E25E-7F51-5966-884A-67F121C3B768}"/>
              </a:ext>
            </a:extLst>
          </p:cNvPr>
          <p:cNvSpPr/>
          <p:nvPr/>
        </p:nvSpPr>
        <p:spPr>
          <a:xfrm>
            <a:off x="11021493" y="3328476"/>
            <a:ext cx="1362310" cy="4942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F_detail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D2363D8E-1E85-515A-3DCA-DA2DF6902FE6}"/>
              </a:ext>
            </a:extLst>
          </p:cNvPr>
          <p:cNvSpPr>
            <a:spLocks noChangeAspect="1"/>
          </p:cNvSpPr>
          <p:nvPr/>
        </p:nvSpPr>
        <p:spPr>
          <a:xfrm>
            <a:off x="10093173" y="4544421"/>
            <a:ext cx="230543" cy="374664"/>
          </a:xfrm>
          <a:prstGeom prst="roundRect">
            <a:avLst>
              <a:gd name="adj" fmla="val 24586"/>
            </a:avLst>
          </a:prstGeom>
          <a:solidFill>
            <a:srgbClr val="CDE3F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"/>
          </a:p>
        </p:txBody>
      </p:sp>
      <p:sp>
        <p:nvSpPr>
          <p:cNvPr id="170" name="矩形: 圆角 10">
            <a:extLst>
              <a:ext uri="{FF2B5EF4-FFF2-40B4-BE49-F238E27FC236}">
                <a16:creationId xmlns:a16="http://schemas.microsoft.com/office/drawing/2014/main" id="{CC7E158C-F7DF-3EC2-0C17-9E372B238039}"/>
              </a:ext>
            </a:extLst>
          </p:cNvPr>
          <p:cNvSpPr>
            <a:spLocks noChangeAspect="1"/>
          </p:cNvSpPr>
          <p:nvPr/>
        </p:nvSpPr>
        <p:spPr>
          <a:xfrm rot="10800000">
            <a:off x="4571828" y="4826899"/>
            <a:ext cx="173024" cy="35907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矩形: 圆角 10">
            <a:extLst>
              <a:ext uri="{FF2B5EF4-FFF2-40B4-BE49-F238E27FC236}">
                <a16:creationId xmlns:a16="http://schemas.microsoft.com/office/drawing/2014/main" id="{31D9E6F1-922E-96CF-3C04-8969F7A45D0D}"/>
              </a:ext>
            </a:extLst>
          </p:cNvPr>
          <p:cNvSpPr>
            <a:spLocks noChangeAspect="1"/>
          </p:cNvSpPr>
          <p:nvPr/>
        </p:nvSpPr>
        <p:spPr>
          <a:xfrm rot="10800000">
            <a:off x="4837536" y="4821945"/>
            <a:ext cx="173471" cy="360000"/>
          </a:xfrm>
          <a:prstGeom prst="roundRect">
            <a:avLst/>
          </a:prstGeom>
          <a:solidFill>
            <a:srgbClr val="F2AA8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E7D45695-BEF8-3615-6E87-3A8C931B860D}"/>
              </a:ext>
            </a:extLst>
          </p:cNvPr>
          <p:cNvSpPr/>
          <p:nvPr/>
        </p:nvSpPr>
        <p:spPr>
          <a:xfrm>
            <a:off x="813296" y="7300546"/>
            <a:ext cx="143933" cy="1439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"/>
          </a:p>
        </p:txBody>
      </p:sp>
      <p:cxnSp>
        <p:nvCxnSpPr>
          <p:cNvPr id="174" name="直接箭头连接符 91">
            <a:extLst>
              <a:ext uri="{FF2B5EF4-FFF2-40B4-BE49-F238E27FC236}">
                <a16:creationId xmlns:a16="http://schemas.microsoft.com/office/drawing/2014/main" id="{15B4DF97-D12A-9069-D906-00A85D4D4F38}"/>
              </a:ext>
            </a:extLst>
          </p:cNvPr>
          <p:cNvCxnSpPr/>
          <p:nvPr/>
        </p:nvCxnSpPr>
        <p:spPr>
          <a:xfrm flipV="1">
            <a:off x="885261" y="6820484"/>
            <a:ext cx="0" cy="48006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5" name="直接箭头连接符 92">
            <a:extLst>
              <a:ext uri="{FF2B5EF4-FFF2-40B4-BE49-F238E27FC236}">
                <a16:creationId xmlns:a16="http://schemas.microsoft.com/office/drawing/2014/main" id="{F532E748-7131-707A-A08D-0521840BBE83}"/>
              </a:ext>
            </a:extLst>
          </p:cNvPr>
          <p:cNvCxnSpPr/>
          <p:nvPr/>
        </p:nvCxnSpPr>
        <p:spPr>
          <a:xfrm rot="5400000" flipV="1">
            <a:off x="1196834" y="7132904"/>
            <a:ext cx="0" cy="48006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6" name="直接箭头连接符 93">
            <a:extLst>
              <a:ext uri="{FF2B5EF4-FFF2-40B4-BE49-F238E27FC236}">
                <a16:creationId xmlns:a16="http://schemas.microsoft.com/office/drawing/2014/main" id="{6314B6BC-DC90-D250-F592-F8582B9B9669}"/>
              </a:ext>
            </a:extLst>
          </p:cNvPr>
          <p:cNvCxnSpPr>
            <a:cxnSpLocks/>
            <a:stCxn id="173" idx="3"/>
          </p:cNvCxnSpPr>
          <p:nvPr/>
        </p:nvCxnSpPr>
        <p:spPr>
          <a:xfrm flipH="1">
            <a:off x="503416" y="7423311"/>
            <a:ext cx="331047" cy="33528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7" name="圆角矩形 176">
            <a:extLst>
              <a:ext uri="{FF2B5EF4-FFF2-40B4-BE49-F238E27FC236}">
                <a16:creationId xmlns:a16="http://schemas.microsoft.com/office/drawing/2014/main" id="{196889F5-AC0A-E043-9D1C-40CA341E8DAD}"/>
              </a:ext>
            </a:extLst>
          </p:cNvPr>
          <p:cNvSpPr/>
          <p:nvPr/>
        </p:nvSpPr>
        <p:spPr>
          <a:xfrm>
            <a:off x="8571653" y="4008681"/>
            <a:ext cx="914400" cy="914400"/>
          </a:xfrm>
          <a:custGeom>
            <a:avLst/>
            <a:gdLst>
              <a:gd name="csX0" fmla="*/ 0 w 914400"/>
              <a:gd name="csY0" fmla="*/ 152403 h 914400"/>
              <a:gd name="csX1" fmla="*/ 152403 w 914400"/>
              <a:gd name="csY1" fmla="*/ 0 h 914400"/>
              <a:gd name="csX2" fmla="*/ 761997 w 914400"/>
              <a:gd name="csY2" fmla="*/ 0 h 914400"/>
              <a:gd name="csX3" fmla="*/ 914400 w 914400"/>
              <a:gd name="csY3" fmla="*/ 152403 h 914400"/>
              <a:gd name="csX4" fmla="*/ 914400 w 914400"/>
              <a:gd name="csY4" fmla="*/ 761997 h 914400"/>
              <a:gd name="csX5" fmla="*/ 761997 w 914400"/>
              <a:gd name="csY5" fmla="*/ 914400 h 914400"/>
              <a:gd name="csX6" fmla="*/ 152403 w 914400"/>
              <a:gd name="csY6" fmla="*/ 914400 h 914400"/>
              <a:gd name="csX7" fmla="*/ 0 w 914400"/>
              <a:gd name="csY7" fmla="*/ 761997 h 914400"/>
              <a:gd name="csX8" fmla="*/ 0 w 914400"/>
              <a:gd name="csY8" fmla="*/ 152403 h 914400"/>
              <a:gd name="csX0" fmla="*/ 761997 w 914400"/>
              <a:gd name="csY0" fmla="*/ 914400 h 1005840"/>
              <a:gd name="csX1" fmla="*/ 152403 w 914400"/>
              <a:gd name="csY1" fmla="*/ 914400 h 1005840"/>
              <a:gd name="csX2" fmla="*/ 0 w 914400"/>
              <a:gd name="csY2" fmla="*/ 761997 h 1005840"/>
              <a:gd name="csX3" fmla="*/ 0 w 914400"/>
              <a:gd name="csY3" fmla="*/ 152403 h 1005840"/>
              <a:gd name="csX4" fmla="*/ 152403 w 914400"/>
              <a:gd name="csY4" fmla="*/ 0 h 1005840"/>
              <a:gd name="csX5" fmla="*/ 761997 w 914400"/>
              <a:gd name="csY5" fmla="*/ 0 h 1005840"/>
              <a:gd name="csX6" fmla="*/ 914400 w 914400"/>
              <a:gd name="csY6" fmla="*/ 152403 h 1005840"/>
              <a:gd name="csX7" fmla="*/ 914400 w 914400"/>
              <a:gd name="csY7" fmla="*/ 761997 h 1005840"/>
              <a:gd name="csX8" fmla="*/ 853437 w 914400"/>
              <a:gd name="csY8" fmla="*/ 1005840 h 1005840"/>
              <a:gd name="csX0" fmla="*/ 761997 w 914400"/>
              <a:gd name="csY0" fmla="*/ 914400 h 914400"/>
              <a:gd name="csX1" fmla="*/ 152403 w 914400"/>
              <a:gd name="csY1" fmla="*/ 914400 h 914400"/>
              <a:gd name="csX2" fmla="*/ 0 w 914400"/>
              <a:gd name="csY2" fmla="*/ 761997 h 914400"/>
              <a:gd name="csX3" fmla="*/ 0 w 914400"/>
              <a:gd name="csY3" fmla="*/ 152403 h 914400"/>
              <a:gd name="csX4" fmla="*/ 152403 w 914400"/>
              <a:gd name="csY4" fmla="*/ 0 h 914400"/>
              <a:gd name="csX5" fmla="*/ 761997 w 914400"/>
              <a:gd name="csY5" fmla="*/ 0 h 914400"/>
              <a:gd name="csX6" fmla="*/ 914400 w 914400"/>
              <a:gd name="csY6" fmla="*/ 152403 h 914400"/>
              <a:gd name="csX7" fmla="*/ 914400 w 914400"/>
              <a:gd name="csY7" fmla="*/ 761997 h 914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14400" h="914400">
                <a:moveTo>
                  <a:pt x="761997" y="914400"/>
                </a:moveTo>
                <a:lnTo>
                  <a:pt x="152403" y="914400"/>
                </a:lnTo>
                <a:cubicBezTo>
                  <a:pt x="68233" y="914400"/>
                  <a:pt x="0" y="846167"/>
                  <a:pt x="0" y="761997"/>
                </a:cubicBezTo>
                <a:lnTo>
                  <a:pt x="0" y="152403"/>
                </a:lnTo>
                <a:cubicBezTo>
                  <a:pt x="0" y="68233"/>
                  <a:pt x="68233" y="0"/>
                  <a:pt x="152403" y="0"/>
                </a:cubicBezTo>
                <a:lnTo>
                  <a:pt x="761997" y="0"/>
                </a:lnTo>
                <a:cubicBezTo>
                  <a:pt x="846167" y="0"/>
                  <a:pt x="914400" y="68233"/>
                  <a:pt x="914400" y="152403"/>
                </a:cubicBezTo>
                <a:lnTo>
                  <a:pt x="914400" y="761997"/>
                </a:lnTo>
              </a:path>
            </a:pathLst>
          </a:custGeom>
          <a:noFill/>
          <a:ln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: 圆角 10">
            <a:extLst>
              <a:ext uri="{FF2B5EF4-FFF2-40B4-BE49-F238E27FC236}">
                <a16:creationId xmlns:a16="http://schemas.microsoft.com/office/drawing/2014/main" id="{21339796-6431-8A0E-A71A-89C981DE04DB}"/>
              </a:ext>
            </a:extLst>
          </p:cNvPr>
          <p:cNvSpPr/>
          <p:nvPr/>
        </p:nvSpPr>
        <p:spPr>
          <a:xfrm rot="10800000">
            <a:off x="227352" y="6773256"/>
            <a:ext cx="138420" cy="2872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矩形: 圆角 10">
            <a:extLst>
              <a:ext uri="{FF2B5EF4-FFF2-40B4-BE49-F238E27FC236}">
                <a16:creationId xmlns:a16="http://schemas.microsoft.com/office/drawing/2014/main" id="{914115CE-C233-58B4-8CA6-367BB64285B8}"/>
              </a:ext>
            </a:extLst>
          </p:cNvPr>
          <p:cNvSpPr/>
          <p:nvPr/>
        </p:nvSpPr>
        <p:spPr>
          <a:xfrm rot="10800000">
            <a:off x="297225" y="6481926"/>
            <a:ext cx="138420" cy="287259"/>
          </a:xfrm>
          <a:prstGeom prst="roundRect">
            <a:avLst/>
          </a:prstGeom>
          <a:solidFill>
            <a:srgbClr val="F2AA8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FDF494AD-2D08-6464-5725-2DFB9E5DDA20}"/>
              </a:ext>
            </a:extLst>
          </p:cNvPr>
          <p:cNvGrpSpPr>
            <a:grpSpLocks noChangeAspect="1"/>
          </p:cNvGrpSpPr>
          <p:nvPr/>
        </p:nvGrpSpPr>
        <p:grpSpPr>
          <a:xfrm>
            <a:off x="9894504" y="5881453"/>
            <a:ext cx="313940" cy="313940"/>
            <a:chOff x="6405" y="7371"/>
            <a:chExt cx="680" cy="680"/>
          </a:xfrm>
        </p:grpSpPr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4AB74A7B-FBF3-0C3E-63AD-9E6927CF96D5}"/>
                </a:ext>
              </a:extLst>
            </p:cNvPr>
            <p:cNvSpPr/>
            <p:nvPr/>
          </p:nvSpPr>
          <p:spPr>
            <a:xfrm>
              <a:off x="6405" y="7371"/>
              <a:ext cx="680" cy="6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cxnSp>
          <p:nvCxnSpPr>
            <p:cNvPr id="198" name="直接连接符 18">
              <a:extLst>
                <a:ext uri="{FF2B5EF4-FFF2-40B4-BE49-F238E27FC236}">
                  <a16:creationId xmlns:a16="http://schemas.microsoft.com/office/drawing/2014/main" id="{D7B11D53-2DE6-B345-6C9A-0AFBAF80F00A}"/>
                </a:ext>
              </a:extLst>
            </p:cNvPr>
            <p:cNvCxnSpPr/>
            <p:nvPr/>
          </p:nvCxnSpPr>
          <p:spPr>
            <a:xfrm>
              <a:off x="6561" y="7527"/>
              <a:ext cx="369" cy="3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9" name="直接连接符 8">
              <a:extLst>
                <a:ext uri="{FF2B5EF4-FFF2-40B4-BE49-F238E27FC236}">
                  <a16:creationId xmlns:a16="http://schemas.microsoft.com/office/drawing/2014/main" id="{00D98F35-4764-E124-597C-A9C304FB8AFA}"/>
                </a:ext>
              </a:extLst>
            </p:cNvPr>
            <p:cNvCxnSpPr/>
            <p:nvPr/>
          </p:nvCxnSpPr>
          <p:spPr>
            <a:xfrm rot="5400000">
              <a:off x="6561" y="7527"/>
              <a:ext cx="369" cy="3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4AA486E7-EB58-CE14-1183-17924F88722C}"/>
              </a:ext>
            </a:extLst>
          </p:cNvPr>
          <p:cNvGrpSpPr>
            <a:grpSpLocks noChangeAspect="1"/>
          </p:cNvGrpSpPr>
          <p:nvPr/>
        </p:nvGrpSpPr>
        <p:grpSpPr>
          <a:xfrm>
            <a:off x="5933418" y="4850286"/>
            <a:ext cx="288000" cy="288000"/>
            <a:chOff x="4195" y="10163"/>
            <a:chExt cx="566" cy="566"/>
          </a:xfrm>
        </p:grpSpPr>
        <p:sp>
          <p:nvSpPr>
            <p:cNvPr id="202" name="Google Shape;3276;p52">
              <a:extLst>
                <a:ext uri="{FF2B5EF4-FFF2-40B4-BE49-F238E27FC236}">
                  <a16:creationId xmlns:a16="http://schemas.microsoft.com/office/drawing/2014/main" id="{CF3AC435-51F5-49AA-EB6B-BBD5D5FA42FC}"/>
                </a:ext>
              </a:extLst>
            </p:cNvPr>
            <p:cNvSpPr/>
            <p:nvPr/>
          </p:nvSpPr>
          <p:spPr>
            <a:xfrm flipH="1">
              <a:off x="4195" y="10163"/>
              <a:ext cx="567" cy="567"/>
            </a:xfrm>
            <a:prstGeom prst="ellipse">
              <a:avLst/>
            </a:pr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algn="ctr"/>
              <a:endParaRPr sz="180" dirty="0">
                <a:solidFill>
                  <a:srgbClr val="666666"/>
                </a:solidFill>
              </a:endParaRPr>
            </a:p>
          </p:txBody>
        </p:sp>
        <p:sp>
          <p:nvSpPr>
            <p:cNvPr id="203" name="Google Shape;3277;p52">
              <a:extLst>
                <a:ext uri="{FF2B5EF4-FFF2-40B4-BE49-F238E27FC236}">
                  <a16:creationId xmlns:a16="http://schemas.microsoft.com/office/drawing/2014/main" id="{DAD2997E-6F4A-C89C-0850-192EA701A0AD}"/>
                </a:ext>
              </a:extLst>
            </p:cNvPr>
            <p:cNvSpPr/>
            <p:nvPr/>
          </p:nvSpPr>
          <p:spPr>
            <a:xfrm flipH="1">
              <a:off x="4195" y="10328"/>
              <a:ext cx="556" cy="263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1BBD231C-3816-62CB-DA3A-75C6F2530E89}"/>
              </a:ext>
            </a:extLst>
          </p:cNvPr>
          <p:cNvGrpSpPr>
            <a:grpSpLocks noChangeAspect="1"/>
          </p:cNvGrpSpPr>
          <p:nvPr/>
        </p:nvGrpSpPr>
        <p:grpSpPr>
          <a:xfrm>
            <a:off x="6823210" y="3521099"/>
            <a:ext cx="288000" cy="288000"/>
            <a:chOff x="6405" y="7371"/>
            <a:chExt cx="680" cy="680"/>
          </a:xfrm>
        </p:grpSpPr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AF21C918-08BA-C524-9D27-B596E8DD4008}"/>
                </a:ext>
              </a:extLst>
            </p:cNvPr>
            <p:cNvSpPr/>
            <p:nvPr/>
          </p:nvSpPr>
          <p:spPr>
            <a:xfrm>
              <a:off x="6405" y="7371"/>
              <a:ext cx="680" cy="68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cxnSp>
          <p:nvCxnSpPr>
            <p:cNvPr id="206" name="直接连接符 239">
              <a:extLst>
                <a:ext uri="{FF2B5EF4-FFF2-40B4-BE49-F238E27FC236}">
                  <a16:creationId xmlns:a16="http://schemas.microsoft.com/office/drawing/2014/main" id="{DB092C6C-653F-A626-AE17-76BB6DCF09CE}"/>
                </a:ext>
              </a:extLst>
            </p:cNvPr>
            <p:cNvCxnSpPr/>
            <p:nvPr/>
          </p:nvCxnSpPr>
          <p:spPr>
            <a:xfrm>
              <a:off x="6561" y="7527"/>
              <a:ext cx="369" cy="36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7" name="直接连接符 267">
              <a:extLst>
                <a:ext uri="{FF2B5EF4-FFF2-40B4-BE49-F238E27FC236}">
                  <a16:creationId xmlns:a16="http://schemas.microsoft.com/office/drawing/2014/main" id="{6832D537-324F-CADD-8E94-79A2A7E97781}"/>
                </a:ext>
              </a:extLst>
            </p:cNvPr>
            <p:cNvCxnSpPr/>
            <p:nvPr/>
          </p:nvCxnSpPr>
          <p:spPr>
            <a:xfrm rot="5400000">
              <a:off x="6561" y="7527"/>
              <a:ext cx="369" cy="36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10" name="圆角矩形 209">
            <a:extLst>
              <a:ext uri="{FF2B5EF4-FFF2-40B4-BE49-F238E27FC236}">
                <a16:creationId xmlns:a16="http://schemas.microsoft.com/office/drawing/2014/main" id="{A8423852-494B-225F-F8AE-EADBEF1384B4}"/>
              </a:ext>
            </a:extLst>
          </p:cNvPr>
          <p:cNvSpPr>
            <a:spLocks noChangeAspect="1"/>
          </p:cNvSpPr>
          <p:nvPr/>
        </p:nvSpPr>
        <p:spPr>
          <a:xfrm>
            <a:off x="10667922" y="4072480"/>
            <a:ext cx="230543" cy="374664"/>
          </a:xfrm>
          <a:prstGeom prst="roundRect">
            <a:avLst>
              <a:gd name="adj" fmla="val 24586"/>
            </a:avLst>
          </a:prstGeom>
          <a:solidFill>
            <a:srgbClr val="CDE3F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"/>
          </a:p>
        </p:txBody>
      </p:sp>
      <p:sp>
        <p:nvSpPr>
          <p:cNvPr id="211" name="圆角矩形 393">
            <a:extLst>
              <a:ext uri="{FF2B5EF4-FFF2-40B4-BE49-F238E27FC236}">
                <a16:creationId xmlns:a16="http://schemas.microsoft.com/office/drawing/2014/main" id="{0457831F-AA68-711F-5982-EC3C7BEFC7F5}"/>
              </a:ext>
            </a:extLst>
          </p:cNvPr>
          <p:cNvSpPr/>
          <p:nvPr/>
        </p:nvSpPr>
        <p:spPr>
          <a:xfrm>
            <a:off x="866395" y="3369072"/>
            <a:ext cx="1215289" cy="6719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Hard-Wired Splitter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直接箭头连接符 271">
            <a:extLst>
              <a:ext uri="{FF2B5EF4-FFF2-40B4-BE49-F238E27FC236}">
                <a16:creationId xmlns:a16="http://schemas.microsoft.com/office/drawing/2014/main" id="{93228758-D159-3190-3084-28D9636694EA}"/>
              </a:ext>
            </a:extLst>
          </p:cNvPr>
          <p:cNvCxnSpPr>
            <a:cxnSpLocks/>
            <a:stCxn id="18" idx="3"/>
            <a:endCxn id="211" idx="1"/>
          </p:cNvCxnSpPr>
          <p:nvPr/>
        </p:nvCxnSpPr>
        <p:spPr>
          <a:xfrm>
            <a:off x="471500" y="3705065"/>
            <a:ext cx="39489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71">
            <a:extLst>
              <a:ext uri="{FF2B5EF4-FFF2-40B4-BE49-F238E27FC236}">
                <a16:creationId xmlns:a16="http://schemas.microsoft.com/office/drawing/2014/main" id="{752D20BC-5AF1-E63E-FC39-08FAEBFDE8EF}"/>
              </a:ext>
            </a:extLst>
          </p:cNvPr>
          <p:cNvCxnSpPr>
            <a:cxnSpLocks/>
            <a:stCxn id="211" idx="0"/>
            <a:endCxn id="13" idx="2"/>
          </p:cNvCxnSpPr>
          <p:nvPr/>
        </p:nvCxnSpPr>
        <p:spPr>
          <a:xfrm flipV="1">
            <a:off x="1474039" y="3006363"/>
            <a:ext cx="3470" cy="36270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71">
            <a:extLst>
              <a:ext uri="{FF2B5EF4-FFF2-40B4-BE49-F238E27FC236}">
                <a16:creationId xmlns:a16="http://schemas.microsoft.com/office/drawing/2014/main" id="{1A05DCE4-2EDA-BC91-B6A8-64B753964414}"/>
              </a:ext>
            </a:extLst>
          </p:cNvPr>
          <p:cNvCxnSpPr>
            <a:cxnSpLocks/>
            <a:stCxn id="211" idx="2"/>
            <a:endCxn id="15" idx="0"/>
          </p:cNvCxnSpPr>
          <p:nvPr/>
        </p:nvCxnSpPr>
        <p:spPr>
          <a:xfrm>
            <a:off x="1474040" y="4041058"/>
            <a:ext cx="3471" cy="38506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71">
            <a:extLst>
              <a:ext uri="{FF2B5EF4-FFF2-40B4-BE49-F238E27FC236}">
                <a16:creationId xmlns:a16="http://schemas.microsoft.com/office/drawing/2014/main" id="{32ACECF2-455D-5823-4512-1C743B997467}"/>
              </a:ext>
            </a:extLst>
          </p:cNvPr>
          <p:cNvCxnSpPr>
            <a:cxnSpLocks/>
          </p:cNvCxnSpPr>
          <p:nvPr/>
        </p:nvCxnSpPr>
        <p:spPr>
          <a:xfrm>
            <a:off x="1691068" y="2426901"/>
            <a:ext cx="718500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箭头连接符 271">
            <a:extLst>
              <a:ext uri="{FF2B5EF4-FFF2-40B4-BE49-F238E27FC236}">
                <a16:creationId xmlns:a16="http://schemas.microsoft.com/office/drawing/2014/main" id="{282C6A81-E5CD-59E0-813B-756C0974BE9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78712" y="5005581"/>
            <a:ext cx="73085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连接符: 肘形 55">
            <a:extLst>
              <a:ext uri="{FF2B5EF4-FFF2-40B4-BE49-F238E27FC236}">
                <a16:creationId xmlns:a16="http://schemas.microsoft.com/office/drawing/2014/main" id="{25B31A15-16C9-B687-F5E9-E660426B8CD0}"/>
              </a:ext>
            </a:extLst>
          </p:cNvPr>
          <p:cNvCxnSpPr>
            <a:cxnSpLocks/>
            <a:endCxn id="202" idx="0"/>
          </p:cNvCxnSpPr>
          <p:nvPr/>
        </p:nvCxnSpPr>
        <p:spPr>
          <a:xfrm rot="16200000" flipH="1">
            <a:off x="5344451" y="4117064"/>
            <a:ext cx="1161057" cy="305387"/>
          </a:xfrm>
          <a:prstGeom prst="bentConnector3">
            <a:avLst>
              <a:gd name="adj1" fmla="val -2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60A6A4BB-4297-9D7D-EE7D-08BAA7D8A9D2}"/>
              </a:ext>
            </a:extLst>
          </p:cNvPr>
          <p:cNvGrpSpPr>
            <a:grpSpLocks noChangeAspect="1"/>
          </p:cNvGrpSpPr>
          <p:nvPr/>
        </p:nvGrpSpPr>
        <p:grpSpPr>
          <a:xfrm>
            <a:off x="2745851" y="3545720"/>
            <a:ext cx="287867" cy="287867"/>
            <a:chOff x="8901" y="2905"/>
            <a:chExt cx="340" cy="340"/>
          </a:xfrm>
        </p:grpSpPr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596A1AE0-F9EE-A146-9D11-2587A8BD20CC}"/>
                </a:ext>
              </a:extLst>
            </p:cNvPr>
            <p:cNvSpPr/>
            <p:nvPr/>
          </p:nvSpPr>
          <p:spPr>
            <a:xfrm>
              <a:off x="8901" y="2905"/>
              <a:ext cx="340" cy="3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"/>
                <a:t>=</a:t>
              </a:r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7B2E1F0C-1463-6B8B-658F-C45F03F455D9}"/>
                </a:ext>
              </a:extLst>
            </p:cNvPr>
            <p:cNvSpPr/>
            <p:nvPr/>
          </p:nvSpPr>
          <p:spPr>
            <a:xfrm>
              <a:off x="9044" y="3046"/>
              <a:ext cx="57" cy="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</p:grpSp>
      <p:cxnSp>
        <p:nvCxnSpPr>
          <p:cNvPr id="236" name="直接箭头连接符 271">
            <a:extLst>
              <a:ext uri="{FF2B5EF4-FFF2-40B4-BE49-F238E27FC236}">
                <a16:creationId xmlns:a16="http://schemas.microsoft.com/office/drawing/2014/main" id="{CF3AECC3-92EC-FF8E-2E3C-E8BC7206EAC3}"/>
              </a:ext>
            </a:extLst>
          </p:cNvPr>
          <p:cNvCxnSpPr>
            <a:cxnSpLocks/>
          </p:cNvCxnSpPr>
          <p:nvPr/>
        </p:nvCxnSpPr>
        <p:spPr>
          <a:xfrm>
            <a:off x="2889784" y="2890895"/>
            <a:ext cx="0" cy="6548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箭头连接符 271">
            <a:extLst>
              <a:ext uri="{FF2B5EF4-FFF2-40B4-BE49-F238E27FC236}">
                <a16:creationId xmlns:a16="http://schemas.microsoft.com/office/drawing/2014/main" id="{D5511DCE-C424-9279-9C4E-EC25841D2A18}"/>
              </a:ext>
            </a:extLst>
          </p:cNvPr>
          <p:cNvCxnSpPr>
            <a:cxnSpLocks/>
          </p:cNvCxnSpPr>
          <p:nvPr/>
        </p:nvCxnSpPr>
        <p:spPr>
          <a:xfrm flipV="1">
            <a:off x="3046074" y="3689229"/>
            <a:ext cx="763012" cy="42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圆角矩形 241">
            <a:extLst>
              <a:ext uri="{FF2B5EF4-FFF2-40B4-BE49-F238E27FC236}">
                <a16:creationId xmlns:a16="http://schemas.microsoft.com/office/drawing/2014/main" id="{25B8EED2-454B-57C2-48FD-0210CA81D60C}"/>
              </a:ext>
            </a:extLst>
          </p:cNvPr>
          <p:cNvSpPr/>
          <p:nvPr/>
        </p:nvSpPr>
        <p:spPr>
          <a:xfrm>
            <a:off x="4430967" y="1927106"/>
            <a:ext cx="1196878" cy="4929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Cambria Math" panose="02040503050406030204" pitchFamily="18" charset="0"/>
              </a:rPr>
              <a:t>Structure Calculate</a:t>
            </a:r>
            <a:endParaRPr kumimoji="1" lang="zh-CN" altLang="en-US" sz="1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43" name="直接箭头连接符 271">
            <a:extLst>
              <a:ext uri="{FF2B5EF4-FFF2-40B4-BE49-F238E27FC236}">
                <a16:creationId xmlns:a16="http://schemas.microsoft.com/office/drawing/2014/main" id="{8427D28F-E447-4F56-B2BE-43C6FAE96720}"/>
              </a:ext>
            </a:extLst>
          </p:cNvPr>
          <p:cNvCxnSpPr>
            <a:cxnSpLocks/>
            <a:endCxn id="242" idx="1"/>
          </p:cNvCxnSpPr>
          <p:nvPr/>
        </p:nvCxnSpPr>
        <p:spPr>
          <a:xfrm>
            <a:off x="3377091" y="2173592"/>
            <a:ext cx="1053876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箭头连接符 271">
            <a:extLst>
              <a:ext uri="{FF2B5EF4-FFF2-40B4-BE49-F238E27FC236}">
                <a16:creationId xmlns:a16="http://schemas.microsoft.com/office/drawing/2014/main" id="{4237DFFD-1CFB-EE3A-2551-DAB58C2F53E6}"/>
              </a:ext>
            </a:extLst>
          </p:cNvPr>
          <p:cNvCxnSpPr>
            <a:cxnSpLocks/>
            <a:stCxn id="242" idx="3"/>
          </p:cNvCxnSpPr>
          <p:nvPr/>
        </p:nvCxnSpPr>
        <p:spPr>
          <a:xfrm>
            <a:off x="5627845" y="2173592"/>
            <a:ext cx="308906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矩形: 圆角 10">
            <a:extLst>
              <a:ext uri="{FF2B5EF4-FFF2-40B4-BE49-F238E27FC236}">
                <a16:creationId xmlns:a16="http://schemas.microsoft.com/office/drawing/2014/main" id="{CA05AFAE-519F-584F-1023-BEA02E1C0539}"/>
              </a:ext>
            </a:extLst>
          </p:cNvPr>
          <p:cNvSpPr>
            <a:spLocks noChangeAspect="1"/>
          </p:cNvSpPr>
          <p:nvPr/>
        </p:nvSpPr>
        <p:spPr>
          <a:xfrm rot="10800000">
            <a:off x="10490958" y="2283830"/>
            <a:ext cx="173471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156F5E24-D6EA-1799-9EDD-3C1735CC56AF}"/>
              </a:ext>
            </a:extLst>
          </p:cNvPr>
          <p:cNvGrpSpPr/>
          <p:nvPr/>
        </p:nvGrpSpPr>
        <p:grpSpPr>
          <a:xfrm>
            <a:off x="7693863" y="6734547"/>
            <a:ext cx="980672" cy="194615"/>
            <a:chOff x="3879245" y="1942106"/>
            <a:chExt cx="577323" cy="144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BE511314-01AF-20CF-4A98-3945544E2732}"/>
                    </a:ext>
                  </a:extLst>
                </p:cNvPr>
                <p:cNvSpPr/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BE511314-01AF-20CF-4A98-3945544E27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4762" b="-16667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2784E8A2-7242-5511-9D1A-4784CDDEA249}"/>
                </a:ext>
              </a:extLst>
            </p:cNvPr>
            <p:cNvSpPr/>
            <p:nvPr/>
          </p:nvSpPr>
          <p:spPr>
            <a:xfrm>
              <a:off x="4168117" y="1942106"/>
              <a:ext cx="144016" cy="14459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67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61602E63-BB00-D2B7-85F0-618B8CDC8162}"/>
                    </a:ext>
                  </a:extLst>
                </p:cNvPr>
                <p:cNvSpPr/>
                <p:nvPr/>
              </p:nvSpPr>
              <p:spPr>
                <a:xfrm>
                  <a:off x="4312552" y="1942106"/>
                  <a:ext cx="144016" cy="14459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61602E63-BB00-D2B7-85F0-618B8CDC81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552" y="1942106"/>
                  <a:ext cx="144016" cy="144596"/>
                </a:xfrm>
                <a:prstGeom prst="rect">
                  <a:avLst/>
                </a:prstGeom>
                <a:blipFill>
                  <a:blip r:embed="rId8"/>
                  <a:stretch>
                    <a:fillRect l="-38095" r="-9524" b="-16667"/>
                  </a:stretch>
                </a:blipFill>
                <a:ln w="9525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C033D4F2-31A1-520F-8FBA-523A6709F7D3}"/>
                    </a:ext>
                  </a:extLst>
                </p:cNvPr>
                <p:cNvSpPr/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C033D4F2-31A1-520F-8FBA-523A6709F7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blipFill>
                  <a:blip r:embed="rId9"/>
                  <a:stretch>
                    <a:fillRect l="-28571" b="-16667"/>
                  </a:stretch>
                </a:blipFill>
                <a:ln w="952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3" name="矩形: 圆角 13">
            <a:extLst>
              <a:ext uri="{FF2B5EF4-FFF2-40B4-BE49-F238E27FC236}">
                <a16:creationId xmlns:a16="http://schemas.microsoft.com/office/drawing/2014/main" id="{D5E4B639-48E8-5418-6331-9D81513D0A4C}"/>
              </a:ext>
            </a:extLst>
          </p:cNvPr>
          <p:cNvSpPr/>
          <p:nvPr/>
        </p:nvSpPr>
        <p:spPr>
          <a:xfrm>
            <a:off x="4468038" y="4750536"/>
            <a:ext cx="627764" cy="495645"/>
          </a:xfrm>
          <a:prstGeom prst="roundRect">
            <a:avLst>
              <a:gd name="adj" fmla="val 3432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04" name="直接箭头连接符 271">
            <a:extLst>
              <a:ext uri="{FF2B5EF4-FFF2-40B4-BE49-F238E27FC236}">
                <a16:creationId xmlns:a16="http://schemas.microsoft.com/office/drawing/2014/main" id="{FF3696B8-1926-807D-C385-EA60F645C88D}"/>
              </a:ext>
            </a:extLst>
          </p:cNvPr>
          <p:cNvCxnSpPr>
            <a:cxnSpLocks/>
          </p:cNvCxnSpPr>
          <p:nvPr/>
        </p:nvCxnSpPr>
        <p:spPr>
          <a:xfrm>
            <a:off x="3377092" y="2672727"/>
            <a:ext cx="1318093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271">
            <a:extLst>
              <a:ext uri="{FF2B5EF4-FFF2-40B4-BE49-F238E27FC236}">
                <a16:creationId xmlns:a16="http://schemas.microsoft.com/office/drawing/2014/main" id="{506F42B4-6B45-8A17-CF56-EC0400E79698}"/>
              </a:ext>
            </a:extLst>
          </p:cNvPr>
          <p:cNvCxnSpPr>
            <a:cxnSpLocks/>
          </p:cNvCxnSpPr>
          <p:nvPr/>
        </p:nvCxnSpPr>
        <p:spPr>
          <a:xfrm flipV="1">
            <a:off x="3377116" y="4998359"/>
            <a:ext cx="1066209" cy="679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271">
            <a:extLst>
              <a:ext uri="{FF2B5EF4-FFF2-40B4-BE49-F238E27FC236}">
                <a16:creationId xmlns:a16="http://schemas.microsoft.com/office/drawing/2014/main" id="{7706103F-247C-DA23-6B3D-691DB43B8BCB}"/>
              </a:ext>
            </a:extLst>
          </p:cNvPr>
          <p:cNvCxnSpPr>
            <a:cxnSpLocks/>
          </p:cNvCxnSpPr>
          <p:nvPr/>
        </p:nvCxnSpPr>
        <p:spPr>
          <a:xfrm flipV="1">
            <a:off x="4781920" y="4146761"/>
            <a:ext cx="0" cy="554347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BE78A39E-23A0-B55A-1778-A100857C5475}"/>
              </a:ext>
            </a:extLst>
          </p:cNvPr>
          <p:cNvGrpSpPr>
            <a:grpSpLocks noChangeAspect="1"/>
          </p:cNvGrpSpPr>
          <p:nvPr/>
        </p:nvGrpSpPr>
        <p:grpSpPr>
          <a:xfrm>
            <a:off x="4274729" y="4244870"/>
            <a:ext cx="432965" cy="435322"/>
            <a:chOff x="6324" y="5400"/>
            <a:chExt cx="1102" cy="1108"/>
          </a:xfrm>
        </p:grpSpPr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622116A2-9403-165B-A80A-14461A36CD36}"/>
                </a:ext>
              </a:extLst>
            </p:cNvPr>
            <p:cNvSpPr/>
            <p:nvPr/>
          </p:nvSpPr>
          <p:spPr>
            <a:xfrm>
              <a:off x="6690" y="596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cxnSp>
          <p:nvCxnSpPr>
            <p:cNvPr id="322" name="直接箭头连接符 91">
              <a:extLst>
                <a:ext uri="{FF2B5EF4-FFF2-40B4-BE49-F238E27FC236}">
                  <a16:creationId xmlns:a16="http://schemas.microsoft.com/office/drawing/2014/main" id="{74E33247-496E-7139-328C-EE154B3DBF9F}"/>
                </a:ext>
              </a:extLst>
            </p:cNvPr>
            <p:cNvCxnSpPr/>
            <p:nvPr/>
          </p:nvCxnSpPr>
          <p:spPr>
            <a:xfrm flipV="1">
              <a:off x="6775" y="5400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3" name="直接箭头连接符 92">
              <a:extLst>
                <a:ext uri="{FF2B5EF4-FFF2-40B4-BE49-F238E27FC236}">
                  <a16:creationId xmlns:a16="http://schemas.microsoft.com/office/drawing/2014/main" id="{68FE871F-52C9-9B6B-6962-6942FC45CFD5}"/>
                </a:ext>
              </a:extLst>
            </p:cNvPr>
            <p:cNvCxnSpPr/>
            <p:nvPr/>
          </p:nvCxnSpPr>
          <p:spPr>
            <a:xfrm rot="5400000" flipV="1">
              <a:off x="7143" y="5769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4" name="直接箭头连接符 93">
              <a:extLst>
                <a:ext uri="{FF2B5EF4-FFF2-40B4-BE49-F238E27FC236}">
                  <a16:creationId xmlns:a16="http://schemas.microsoft.com/office/drawing/2014/main" id="{23E0CBC7-936D-9C8B-EC0A-A57AB1F7D548}"/>
                </a:ext>
              </a:extLst>
            </p:cNvPr>
            <p:cNvCxnSpPr>
              <a:stCxn id="321" idx="3"/>
            </p:cNvCxnSpPr>
            <p:nvPr/>
          </p:nvCxnSpPr>
          <p:spPr>
            <a:xfrm flipH="1">
              <a:off x="6324" y="6112"/>
              <a:ext cx="391" cy="3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325" name="直接箭头连接符 271">
            <a:extLst>
              <a:ext uri="{FF2B5EF4-FFF2-40B4-BE49-F238E27FC236}">
                <a16:creationId xmlns:a16="http://schemas.microsoft.com/office/drawing/2014/main" id="{4F5F96F4-A3AF-99F9-54AA-2A97BF49AFB9}"/>
              </a:ext>
            </a:extLst>
          </p:cNvPr>
          <p:cNvCxnSpPr>
            <a:cxnSpLocks/>
            <a:stCxn id="303" idx="3"/>
            <a:endCxn id="202" idx="6"/>
          </p:cNvCxnSpPr>
          <p:nvPr/>
        </p:nvCxnSpPr>
        <p:spPr>
          <a:xfrm flipV="1">
            <a:off x="5095802" y="4994542"/>
            <a:ext cx="837616" cy="381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圆角 10">
            <a:extLst>
              <a:ext uri="{FF2B5EF4-FFF2-40B4-BE49-F238E27FC236}">
                <a16:creationId xmlns:a16="http://schemas.microsoft.com/office/drawing/2014/main" id="{56AB7224-8809-BB3C-AB17-100AD2B279FB}"/>
              </a:ext>
            </a:extLst>
          </p:cNvPr>
          <p:cNvSpPr>
            <a:spLocks noChangeAspect="1"/>
          </p:cNvSpPr>
          <p:nvPr/>
        </p:nvSpPr>
        <p:spPr>
          <a:xfrm rot="10800000">
            <a:off x="6880476" y="4809589"/>
            <a:ext cx="173471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2" name="直接箭头连接符 271">
            <a:extLst>
              <a:ext uri="{FF2B5EF4-FFF2-40B4-BE49-F238E27FC236}">
                <a16:creationId xmlns:a16="http://schemas.microsoft.com/office/drawing/2014/main" id="{32A44497-A381-DED1-B49F-7AA18D99A585}"/>
              </a:ext>
            </a:extLst>
          </p:cNvPr>
          <p:cNvCxnSpPr>
            <a:cxnSpLocks/>
            <a:stCxn id="202" idx="2"/>
            <a:endCxn id="331" idx="3"/>
          </p:cNvCxnSpPr>
          <p:nvPr/>
        </p:nvCxnSpPr>
        <p:spPr>
          <a:xfrm flipV="1">
            <a:off x="6221927" y="4989589"/>
            <a:ext cx="658548" cy="495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箭头连接符 271">
            <a:extLst>
              <a:ext uri="{FF2B5EF4-FFF2-40B4-BE49-F238E27FC236}">
                <a16:creationId xmlns:a16="http://schemas.microsoft.com/office/drawing/2014/main" id="{7F6E6DB4-60F7-43DB-D5F7-DD12F527AB51}"/>
              </a:ext>
            </a:extLst>
          </p:cNvPr>
          <p:cNvCxnSpPr>
            <a:cxnSpLocks/>
            <a:stCxn id="331" idx="2"/>
            <a:endCxn id="205" idx="4"/>
          </p:cNvCxnSpPr>
          <p:nvPr/>
        </p:nvCxnSpPr>
        <p:spPr>
          <a:xfrm flipV="1">
            <a:off x="6967210" y="3809099"/>
            <a:ext cx="0" cy="100049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连接符: 肘形 55">
            <a:extLst>
              <a:ext uri="{FF2B5EF4-FFF2-40B4-BE49-F238E27FC236}">
                <a16:creationId xmlns:a16="http://schemas.microsoft.com/office/drawing/2014/main" id="{96509E32-450C-DCDF-3813-4E293A9E3D6C}"/>
              </a:ext>
            </a:extLst>
          </p:cNvPr>
          <p:cNvCxnSpPr>
            <a:cxnSpLocks/>
            <a:stCxn id="347" idx="1"/>
            <a:endCxn id="205" idx="0"/>
          </p:cNvCxnSpPr>
          <p:nvPr/>
        </p:nvCxnSpPr>
        <p:spPr>
          <a:xfrm>
            <a:off x="4871314" y="2679167"/>
            <a:ext cx="2095896" cy="84193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文本框 345">
            <a:extLst>
              <a:ext uri="{FF2B5EF4-FFF2-40B4-BE49-F238E27FC236}">
                <a16:creationId xmlns:a16="http://schemas.microsoft.com/office/drawing/2014/main" id="{7BFC9F93-E643-6A8B-8DB8-E3FBCB3EBFA0}"/>
              </a:ext>
            </a:extLst>
          </p:cNvPr>
          <p:cNvSpPr txBox="1"/>
          <p:nvPr/>
        </p:nvSpPr>
        <p:spPr>
          <a:xfrm>
            <a:off x="6036529" y="4171475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u(0/1)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矩形: 圆角 10">
            <a:extLst>
              <a:ext uri="{FF2B5EF4-FFF2-40B4-BE49-F238E27FC236}">
                <a16:creationId xmlns:a16="http://schemas.microsoft.com/office/drawing/2014/main" id="{96924BD6-9F3B-D981-0BE1-07593E554B53}"/>
              </a:ext>
            </a:extLst>
          </p:cNvPr>
          <p:cNvSpPr>
            <a:spLocks noChangeAspect="1"/>
          </p:cNvSpPr>
          <p:nvPr/>
        </p:nvSpPr>
        <p:spPr>
          <a:xfrm rot="10800000">
            <a:off x="4697844" y="2499166"/>
            <a:ext cx="173471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6" name="矩形: 圆角 10">
            <a:extLst>
              <a:ext uri="{FF2B5EF4-FFF2-40B4-BE49-F238E27FC236}">
                <a16:creationId xmlns:a16="http://schemas.microsoft.com/office/drawing/2014/main" id="{4FA328A1-1FE7-27DF-252F-06A171D19EE0}"/>
              </a:ext>
            </a:extLst>
          </p:cNvPr>
          <p:cNvSpPr>
            <a:spLocks noChangeAspect="1"/>
          </p:cNvSpPr>
          <p:nvPr/>
        </p:nvSpPr>
        <p:spPr>
          <a:xfrm rot="10800000">
            <a:off x="7530594" y="3483280"/>
            <a:ext cx="173471" cy="36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9" name="直接箭头连接符 271">
            <a:extLst>
              <a:ext uri="{FF2B5EF4-FFF2-40B4-BE49-F238E27FC236}">
                <a16:creationId xmlns:a16="http://schemas.microsoft.com/office/drawing/2014/main" id="{62B79388-D6AF-7096-8E53-A6EB73C68FC2}"/>
              </a:ext>
            </a:extLst>
          </p:cNvPr>
          <p:cNvCxnSpPr>
            <a:cxnSpLocks/>
            <a:stCxn id="205" idx="6"/>
            <a:endCxn id="356" idx="3"/>
          </p:cNvCxnSpPr>
          <p:nvPr/>
        </p:nvCxnSpPr>
        <p:spPr>
          <a:xfrm flipV="1">
            <a:off x="7111211" y="3663281"/>
            <a:ext cx="419383" cy="181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85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8B27-E7F0-DFBF-8B37-F8B3DC940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AD2282D-AC8C-D3B5-CF64-F2F9647879E0}"/>
              </a:ext>
            </a:extLst>
          </p:cNvPr>
          <p:cNvGrpSpPr/>
          <p:nvPr/>
        </p:nvGrpSpPr>
        <p:grpSpPr>
          <a:xfrm>
            <a:off x="142780" y="1493623"/>
            <a:ext cx="11713373" cy="6031342"/>
            <a:chOff x="3491460" y="260650"/>
            <a:chExt cx="11713373" cy="603134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7B5A612-99E8-9525-5234-AB3017C2DE44}"/>
                </a:ext>
              </a:extLst>
            </p:cNvPr>
            <p:cNvSpPr/>
            <p:nvPr/>
          </p:nvSpPr>
          <p:spPr>
            <a:xfrm>
              <a:off x="3530272" y="2601367"/>
              <a:ext cx="11460654" cy="3184537"/>
            </a:xfrm>
            <a:prstGeom prst="roundRect">
              <a:avLst>
                <a:gd name="adj" fmla="val 3432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3B19D1BA-2A5C-318F-50CB-58983FBFE5E8}"/>
                </a:ext>
              </a:extLst>
            </p:cNvPr>
            <p:cNvSpPr/>
            <p:nvPr/>
          </p:nvSpPr>
          <p:spPr>
            <a:xfrm rot="5400000">
              <a:off x="6201554" y="3276089"/>
              <a:ext cx="942315" cy="864096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OAL</a:t>
              </a:r>
            </a:p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Module</a:t>
              </a: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4DEB57FC-8CF7-F539-7F09-36EFE04CEEE2}"/>
                </a:ext>
              </a:extLst>
            </p:cNvPr>
            <p:cNvSpPr/>
            <p:nvPr/>
          </p:nvSpPr>
          <p:spPr>
            <a:xfrm rot="5400000">
              <a:off x="6201554" y="4699426"/>
              <a:ext cx="942315" cy="864096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Any </a:t>
              </a:r>
            </a:p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Re-ID Module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4CDB0A6-6A2C-467C-533B-E5E95C54C89C}"/>
                </a:ext>
              </a:extLst>
            </p:cNvPr>
            <p:cNvGrpSpPr/>
            <p:nvPr/>
          </p:nvGrpSpPr>
          <p:grpSpPr>
            <a:xfrm>
              <a:off x="7693863" y="4665692"/>
              <a:ext cx="980672" cy="194615"/>
              <a:chOff x="3879245" y="1942106"/>
              <a:chExt cx="577323" cy="1445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0D742030-A845-D5AD-33F5-76CBD25F804D}"/>
                      </a:ext>
                    </a:extLst>
                  </p:cNvPr>
                  <p:cNvSpPr/>
                  <p:nvPr/>
                </p:nvSpPr>
                <p:spPr>
                  <a:xfrm>
                    <a:off x="4023681" y="1942106"/>
                    <a:ext cx="144016" cy="14459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BFB5A971-1FBB-5CEF-1CC2-6CA591B8F1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3681" y="1942106"/>
                    <a:ext cx="144016" cy="1445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7059" r="-11765" b="-38462"/>
                    </a:stretch>
                  </a:blipFill>
                  <a:ln w="9525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41CDAD9-0CC0-36B7-30FE-E41D643A5B27}"/>
                  </a:ext>
                </a:extLst>
              </p:cNvPr>
              <p:cNvSpPr/>
              <p:nvPr/>
            </p:nvSpPr>
            <p:spPr>
              <a:xfrm>
                <a:off x="4168117" y="1942106"/>
                <a:ext cx="144016" cy="1445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A65CCCEB-302A-A922-BF7B-756AE04A1096}"/>
                      </a:ext>
                    </a:extLst>
                  </p:cNvPr>
                  <p:cNvSpPr/>
                  <p:nvPr/>
                </p:nvSpPr>
                <p:spPr>
                  <a:xfrm>
                    <a:off x="4312552" y="1942106"/>
                    <a:ext cx="144016" cy="144596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952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800095F-96F4-F16D-C792-5774757E67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2552" y="1942106"/>
                    <a:ext cx="144016" cy="14459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2941" r="-17647" b="-38462"/>
                    </a:stretch>
                  </a:blipFill>
                  <a:ln w="9525">
                    <a:solidFill>
                      <a:schemeClr val="accent6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3102035D-F56F-8018-A83C-D563F6CEC7A2}"/>
                      </a:ext>
                    </a:extLst>
                  </p:cNvPr>
                  <p:cNvSpPr/>
                  <p:nvPr/>
                </p:nvSpPr>
                <p:spPr>
                  <a:xfrm>
                    <a:off x="3879245" y="1942106"/>
                    <a:ext cx="144016" cy="144596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𝟏𝟏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4B46172F-CF89-61F6-F13E-27B711AE0A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9245" y="1942106"/>
                    <a:ext cx="144016" cy="14459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0000" r="-12500" b="-38462"/>
                    </a:stretch>
                  </a:blipFill>
                  <a:ln w="9525">
                    <a:solidFill>
                      <a:schemeClr val="accent2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113AD0C-BB43-357E-4C53-35933D4680EC}"/>
                </a:ext>
              </a:extLst>
            </p:cNvPr>
            <p:cNvGrpSpPr/>
            <p:nvPr/>
          </p:nvGrpSpPr>
          <p:grpSpPr>
            <a:xfrm>
              <a:off x="7693863" y="4913135"/>
              <a:ext cx="980672" cy="194615"/>
              <a:chOff x="3879245" y="1942106"/>
              <a:chExt cx="577323" cy="1445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9233C17A-0234-3EC4-ED88-9739D358F921}"/>
                      </a:ext>
                    </a:extLst>
                  </p:cNvPr>
                  <p:cNvSpPr/>
                  <p:nvPr/>
                </p:nvSpPr>
                <p:spPr>
                  <a:xfrm>
                    <a:off x="4023681" y="1942106"/>
                    <a:ext cx="144016" cy="14459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𝟐𝟐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F1953DB4-537C-253F-67C0-0C80AD020D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3681" y="1942106"/>
                    <a:ext cx="144016" cy="14459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7059" r="-11765" b="-35714"/>
                    </a:stretch>
                  </a:blipFill>
                  <a:ln w="9525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6D64A4C-DCB4-C8A3-0892-1C07A8364D63}"/>
                  </a:ext>
                </a:extLst>
              </p:cNvPr>
              <p:cNvSpPr/>
              <p:nvPr/>
            </p:nvSpPr>
            <p:spPr>
              <a:xfrm>
                <a:off x="4168117" y="1942106"/>
                <a:ext cx="144016" cy="1445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A15F15CB-BAD3-110A-2E4F-0CEE9BB94551}"/>
                      </a:ext>
                    </a:extLst>
                  </p:cNvPr>
                  <p:cNvSpPr/>
                  <p:nvPr/>
                </p:nvSpPr>
                <p:spPr>
                  <a:xfrm>
                    <a:off x="4312552" y="1942106"/>
                    <a:ext cx="144016" cy="144596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952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11F479C-0300-7FDC-54CE-DBC83D44CF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2552" y="1942106"/>
                    <a:ext cx="144016" cy="1445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52941" r="-17647" b="-35714"/>
                    </a:stretch>
                  </a:blipFill>
                  <a:ln w="9525">
                    <a:solidFill>
                      <a:schemeClr val="accent6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D05AF35-8D9A-FE41-3F44-F31A24C9ADF1}"/>
                      </a:ext>
                    </a:extLst>
                  </p:cNvPr>
                  <p:cNvSpPr/>
                  <p:nvPr/>
                </p:nvSpPr>
                <p:spPr>
                  <a:xfrm>
                    <a:off x="3879245" y="1942106"/>
                    <a:ext cx="144016" cy="144596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𝟐𝟏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F08FFA2D-610B-EF43-1B31-00B6FE63BB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9245" y="1942106"/>
                    <a:ext cx="144016" cy="14459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0000" r="-12500" b="-35714"/>
                    </a:stretch>
                  </a:blipFill>
                  <a:ln w="9525">
                    <a:solidFill>
                      <a:schemeClr val="accent2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D20063C-4D65-0A65-162E-8C52F4CE2ACF}"/>
                </a:ext>
              </a:extLst>
            </p:cNvPr>
            <p:cNvGrpSpPr/>
            <p:nvPr/>
          </p:nvGrpSpPr>
          <p:grpSpPr>
            <a:xfrm>
              <a:off x="7693863" y="5408019"/>
              <a:ext cx="980672" cy="194615"/>
              <a:chOff x="3879245" y="1942106"/>
              <a:chExt cx="577323" cy="1445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6646A3AE-C127-7C63-00C6-FEF30BC3C42E}"/>
                      </a:ext>
                    </a:extLst>
                  </p:cNvPr>
                  <p:cNvSpPr/>
                  <p:nvPr/>
                </p:nvSpPr>
                <p:spPr>
                  <a:xfrm>
                    <a:off x="4023681" y="1942106"/>
                    <a:ext cx="144016" cy="14459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925E021C-CCAC-A927-7124-0F6F8B6522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3681" y="1942106"/>
                    <a:ext cx="144016" cy="14459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059" t="-7692" r="-11765" b="-38462"/>
                    </a:stretch>
                  </a:blipFill>
                  <a:ln w="9525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8ACE931-750F-EE87-3CAD-D8D8F289268D}"/>
                  </a:ext>
                </a:extLst>
              </p:cNvPr>
              <p:cNvSpPr/>
              <p:nvPr/>
            </p:nvSpPr>
            <p:spPr>
              <a:xfrm>
                <a:off x="4168117" y="1942106"/>
                <a:ext cx="144016" cy="1445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85E57E98-3DBB-43AE-DD41-D1A5B683AA08}"/>
                      </a:ext>
                    </a:extLst>
                  </p:cNvPr>
                  <p:cNvSpPr/>
                  <p:nvPr/>
                </p:nvSpPr>
                <p:spPr>
                  <a:xfrm>
                    <a:off x="4312552" y="1942106"/>
                    <a:ext cx="144016" cy="144596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952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𝒏𝒎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57F2574B-8189-4B9D-2BC4-E21017B7AB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2552" y="1942106"/>
                    <a:ext cx="144016" cy="14459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52941" t="-7692" r="-17647" b="-38462"/>
                    </a:stretch>
                  </a:blipFill>
                  <a:ln w="9525">
                    <a:solidFill>
                      <a:schemeClr val="accent6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E4D2E22D-2670-88D1-11FD-045BD7967996}"/>
                      </a:ext>
                    </a:extLst>
                  </p:cNvPr>
                  <p:cNvSpPr/>
                  <p:nvPr/>
                </p:nvSpPr>
                <p:spPr>
                  <a:xfrm>
                    <a:off x="3879245" y="1942106"/>
                    <a:ext cx="144016" cy="144596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en-US" altLang="zh-CN" sz="1067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7DE56B65-1B1E-309C-4475-3D03F2BD81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9245" y="1942106"/>
                    <a:ext cx="144016" cy="14459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50000" t="-7692" r="-18750" b="-38462"/>
                    </a:stretch>
                  </a:blipFill>
                  <a:ln w="9525">
                    <a:solidFill>
                      <a:schemeClr val="accent2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764B3DF-4681-9A5B-6FE8-508A6F3C72AC}"/>
                </a:ext>
              </a:extLst>
            </p:cNvPr>
            <p:cNvGrpSpPr/>
            <p:nvPr/>
          </p:nvGrpSpPr>
          <p:grpSpPr>
            <a:xfrm>
              <a:off x="7693864" y="5160577"/>
              <a:ext cx="980673" cy="194615"/>
              <a:chOff x="3879245" y="1942106"/>
              <a:chExt cx="577324" cy="1445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8AEC7FEC-35FF-D45F-B960-E929EA10DD11}"/>
                      </a:ext>
                    </a:extLst>
                  </p:cNvPr>
                  <p:cNvSpPr/>
                  <p:nvPr/>
                </p:nvSpPr>
                <p:spPr>
                  <a:xfrm>
                    <a:off x="4023681" y="1942106"/>
                    <a:ext cx="144016" cy="14459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067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D360C499-0222-0FCF-8B7F-D694727995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3681" y="1942106"/>
                    <a:ext cx="144016" cy="14459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9525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E29E49D-E65D-CC5F-F412-804DED1F21E5}"/>
                  </a:ext>
                </a:extLst>
              </p:cNvPr>
              <p:cNvSpPr/>
              <p:nvPr/>
            </p:nvSpPr>
            <p:spPr>
              <a:xfrm>
                <a:off x="4168117" y="1942106"/>
                <a:ext cx="144016" cy="1445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F8A53CD-9C09-CF14-1EA9-6042AD0A7C64}"/>
                  </a:ext>
                </a:extLst>
              </p:cNvPr>
              <p:cNvSpPr/>
              <p:nvPr/>
            </p:nvSpPr>
            <p:spPr>
              <a:xfrm>
                <a:off x="4312553" y="1942107"/>
                <a:ext cx="144016" cy="1445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BD3126CD-E486-D9B4-43DC-D03920941513}"/>
                      </a:ext>
                    </a:extLst>
                  </p:cNvPr>
                  <p:cNvSpPr/>
                  <p:nvPr/>
                </p:nvSpPr>
                <p:spPr>
                  <a:xfrm>
                    <a:off x="3879245" y="1942106"/>
                    <a:ext cx="144016" cy="144596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067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9238FBE9-F5D9-0DCC-1D36-C038F8FF4B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9245" y="1942106"/>
                    <a:ext cx="144016" cy="14459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9525">
                    <a:solidFill>
                      <a:schemeClr val="accent2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FC08187-B08D-FE02-A0E3-E9F99520EF42}"/>
                </a:ext>
              </a:extLst>
            </p:cNvPr>
            <p:cNvGrpSpPr/>
            <p:nvPr/>
          </p:nvGrpSpPr>
          <p:grpSpPr>
            <a:xfrm>
              <a:off x="7749282" y="3236979"/>
              <a:ext cx="864096" cy="849888"/>
              <a:chOff x="7380312" y="2224195"/>
              <a:chExt cx="577448" cy="1067635"/>
            </a:xfrm>
          </p:grpSpPr>
          <p:sp>
            <p:nvSpPr>
              <p:cNvPr id="45" name="矩形: 圆角 10">
                <a:extLst>
                  <a:ext uri="{FF2B5EF4-FFF2-40B4-BE49-F238E27FC236}">
                    <a16:creationId xmlns:a16="http://schemas.microsoft.com/office/drawing/2014/main" id="{B00959FB-6B20-C985-4EE2-FBFA001D3498}"/>
                  </a:ext>
                </a:extLst>
              </p:cNvPr>
              <p:cNvSpPr/>
              <p:nvPr/>
            </p:nvSpPr>
            <p:spPr>
              <a:xfrm rot="10800000">
                <a:off x="7380312" y="2224195"/>
                <a:ext cx="103815" cy="215444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矩形: 圆角 10">
                <a:extLst>
                  <a:ext uri="{FF2B5EF4-FFF2-40B4-BE49-F238E27FC236}">
                    <a16:creationId xmlns:a16="http://schemas.microsoft.com/office/drawing/2014/main" id="{7E97F469-FBB3-8F70-7E5B-DFFE8537DBA0}"/>
                  </a:ext>
                </a:extLst>
              </p:cNvPr>
              <p:cNvSpPr/>
              <p:nvPr/>
            </p:nvSpPr>
            <p:spPr>
              <a:xfrm rot="10800000">
                <a:off x="7538190" y="2224195"/>
                <a:ext cx="103815" cy="21544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矩形: 圆角 10">
                <a:extLst>
                  <a:ext uri="{FF2B5EF4-FFF2-40B4-BE49-F238E27FC236}">
                    <a16:creationId xmlns:a16="http://schemas.microsoft.com/office/drawing/2014/main" id="{504D62D7-6CC8-B218-758D-FCCCE090D3A0}"/>
                  </a:ext>
                </a:extLst>
              </p:cNvPr>
              <p:cNvSpPr/>
              <p:nvPr/>
            </p:nvSpPr>
            <p:spPr>
              <a:xfrm rot="10800000">
                <a:off x="7696068" y="2224195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矩形: 圆角 10">
                <a:extLst>
                  <a:ext uri="{FF2B5EF4-FFF2-40B4-BE49-F238E27FC236}">
                    <a16:creationId xmlns:a16="http://schemas.microsoft.com/office/drawing/2014/main" id="{F2C62893-F93C-4A73-CB1E-4F1D76D8C159}"/>
                  </a:ext>
                </a:extLst>
              </p:cNvPr>
              <p:cNvSpPr/>
              <p:nvPr/>
            </p:nvSpPr>
            <p:spPr>
              <a:xfrm rot="10800000">
                <a:off x="7853945" y="2224195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: 圆角 10">
                <a:extLst>
                  <a:ext uri="{FF2B5EF4-FFF2-40B4-BE49-F238E27FC236}">
                    <a16:creationId xmlns:a16="http://schemas.microsoft.com/office/drawing/2014/main" id="{9BD0D644-801E-0120-B5B3-7F8793011B2E}"/>
                  </a:ext>
                </a:extLst>
              </p:cNvPr>
              <p:cNvSpPr/>
              <p:nvPr/>
            </p:nvSpPr>
            <p:spPr>
              <a:xfrm rot="10800000">
                <a:off x="7380312" y="2500322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矩形: 圆角 10">
                <a:extLst>
                  <a:ext uri="{FF2B5EF4-FFF2-40B4-BE49-F238E27FC236}">
                    <a16:creationId xmlns:a16="http://schemas.microsoft.com/office/drawing/2014/main" id="{52496265-25AC-0D05-4865-8DD35E1BF6B6}"/>
                  </a:ext>
                </a:extLst>
              </p:cNvPr>
              <p:cNvSpPr/>
              <p:nvPr/>
            </p:nvSpPr>
            <p:spPr>
              <a:xfrm rot="10800000">
                <a:off x="7538190" y="2500322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矩形: 圆角 10">
                <a:extLst>
                  <a:ext uri="{FF2B5EF4-FFF2-40B4-BE49-F238E27FC236}">
                    <a16:creationId xmlns:a16="http://schemas.microsoft.com/office/drawing/2014/main" id="{94250E96-690E-D13F-3126-0CBA821340AC}"/>
                  </a:ext>
                </a:extLst>
              </p:cNvPr>
              <p:cNvSpPr/>
              <p:nvPr/>
            </p:nvSpPr>
            <p:spPr>
              <a:xfrm rot="10800000">
                <a:off x="7696068" y="2500322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: 圆角 10">
                <a:extLst>
                  <a:ext uri="{FF2B5EF4-FFF2-40B4-BE49-F238E27FC236}">
                    <a16:creationId xmlns:a16="http://schemas.microsoft.com/office/drawing/2014/main" id="{BDD16A43-D28F-5364-B7F1-BDC97EFF1F1A}"/>
                  </a:ext>
                </a:extLst>
              </p:cNvPr>
              <p:cNvSpPr/>
              <p:nvPr/>
            </p:nvSpPr>
            <p:spPr>
              <a:xfrm rot="10800000">
                <a:off x="7853945" y="2500322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: 圆角 10">
                <a:extLst>
                  <a:ext uri="{FF2B5EF4-FFF2-40B4-BE49-F238E27FC236}">
                    <a16:creationId xmlns:a16="http://schemas.microsoft.com/office/drawing/2014/main" id="{7CE95AA0-5223-6E6F-AA87-D9D98FA98EE3}"/>
                  </a:ext>
                </a:extLst>
              </p:cNvPr>
              <p:cNvSpPr/>
              <p:nvPr/>
            </p:nvSpPr>
            <p:spPr>
              <a:xfrm rot="10800000">
                <a:off x="7380312" y="2788354"/>
                <a:ext cx="103815" cy="21544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: 圆角 10">
                <a:extLst>
                  <a:ext uri="{FF2B5EF4-FFF2-40B4-BE49-F238E27FC236}">
                    <a16:creationId xmlns:a16="http://schemas.microsoft.com/office/drawing/2014/main" id="{2ABA9BC5-82B3-0DF5-7C43-C052549BB7C1}"/>
                  </a:ext>
                </a:extLst>
              </p:cNvPr>
              <p:cNvSpPr/>
              <p:nvPr/>
            </p:nvSpPr>
            <p:spPr>
              <a:xfrm rot="10800000">
                <a:off x="7538190" y="2788354"/>
                <a:ext cx="103815" cy="21544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矩形: 圆角 10">
                <a:extLst>
                  <a:ext uri="{FF2B5EF4-FFF2-40B4-BE49-F238E27FC236}">
                    <a16:creationId xmlns:a16="http://schemas.microsoft.com/office/drawing/2014/main" id="{835CA039-0523-4690-5BCB-9338A878F2C4}"/>
                  </a:ext>
                </a:extLst>
              </p:cNvPr>
              <p:cNvSpPr/>
              <p:nvPr/>
            </p:nvSpPr>
            <p:spPr>
              <a:xfrm rot="10800000">
                <a:off x="7696068" y="2788354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矩形: 圆角 10">
                <a:extLst>
                  <a:ext uri="{FF2B5EF4-FFF2-40B4-BE49-F238E27FC236}">
                    <a16:creationId xmlns:a16="http://schemas.microsoft.com/office/drawing/2014/main" id="{2614D479-CF18-F950-A681-D59E29629B73}"/>
                  </a:ext>
                </a:extLst>
              </p:cNvPr>
              <p:cNvSpPr/>
              <p:nvPr/>
            </p:nvSpPr>
            <p:spPr>
              <a:xfrm rot="10800000">
                <a:off x="7853945" y="2788354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: 圆角 10">
                <a:extLst>
                  <a:ext uri="{FF2B5EF4-FFF2-40B4-BE49-F238E27FC236}">
                    <a16:creationId xmlns:a16="http://schemas.microsoft.com/office/drawing/2014/main" id="{31039AD3-2C00-BE5E-E65F-E39FDB5A759B}"/>
                  </a:ext>
                </a:extLst>
              </p:cNvPr>
              <p:cNvSpPr/>
              <p:nvPr/>
            </p:nvSpPr>
            <p:spPr>
              <a:xfrm rot="10800000">
                <a:off x="7380312" y="3076386"/>
                <a:ext cx="103815" cy="21544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: 圆角 10">
                <a:extLst>
                  <a:ext uri="{FF2B5EF4-FFF2-40B4-BE49-F238E27FC236}">
                    <a16:creationId xmlns:a16="http://schemas.microsoft.com/office/drawing/2014/main" id="{A863F476-76E3-50A3-722B-1B586C3C7502}"/>
                  </a:ext>
                </a:extLst>
              </p:cNvPr>
              <p:cNvSpPr/>
              <p:nvPr/>
            </p:nvSpPr>
            <p:spPr>
              <a:xfrm rot="10800000">
                <a:off x="7538190" y="3076386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: 圆角 10">
                <a:extLst>
                  <a:ext uri="{FF2B5EF4-FFF2-40B4-BE49-F238E27FC236}">
                    <a16:creationId xmlns:a16="http://schemas.microsoft.com/office/drawing/2014/main" id="{62CAEA69-2368-914D-1659-ED23B129CAB6}"/>
                  </a:ext>
                </a:extLst>
              </p:cNvPr>
              <p:cNvSpPr/>
              <p:nvPr/>
            </p:nvSpPr>
            <p:spPr>
              <a:xfrm rot="10800000">
                <a:off x="7696068" y="3076386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矩形: 圆角 10">
                <a:extLst>
                  <a:ext uri="{FF2B5EF4-FFF2-40B4-BE49-F238E27FC236}">
                    <a16:creationId xmlns:a16="http://schemas.microsoft.com/office/drawing/2014/main" id="{713204FB-E714-71F8-4C00-0EE5AFF32E80}"/>
                  </a:ext>
                </a:extLst>
              </p:cNvPr>
              <p:cNvSpPr/>
              <p:nvPr/>
            </p:nvSpPr>
            <p:spPr>
              <a:xfrm rot="10800000">
                <a:off x="7853945" y="3076386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1" name="直接箭头连接符 271">
              <a:extLst>
                <a:ext uri="{FF2B5EF4-FFF2-40B4-BE49-F238E27FC236}">
                  <a16:creationId xmlns:a16="http://schemas.microsoft.com/office/drawing/2014/main" id="{F0CC29A1-F92B-F95B-DCFF-195D9A37ACDD}"/>
                </a:ext>
              </a:extLst>
            </p:cNvPr>
            <p:cNvCxnSpPr>
              <a:cxnSpLocks/>
            </p:cNvCxnSpPr>
            <p:nvPr/>
          </p:nvCxnSpPr>
          <p:spPr>
            <a:xfrm>
              <a:off x="5731204" y="3660591"/>
              <a:ext cx="502303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271">
              <a:extLst>
                <a:ext uri="{FF2B5EF4-FFF2-40B4-BE49-F238E27FC236}">
                  <a16:creationId xmlns:a16="http://schemas.microsoft.com/office/drawing/2014/main" id="{EDDA0C78-2FAD-1B14-6671-66FA6D142BD2}"/>
                </a:ext>
              </a:extLst>
            </p:cNvPr>
            <p:cNvCxnSpPr>
              <a:cxnSpLocks/>
            </p:cNvCxnSpPr>
            <p:nvPr/>
          </p:nvCxnSpPr>
          <p:spPr>
            <a:xfrm>
              <a:off x="5731204" y="5031792"/>
              <a:ext cx="502303" cy="0"/>
            </a:xfrm>
            <a:prstGeom prst="straightConnector1">
              <a:avLst/>
            </a:prstGeom>
            <a:ln w="19050">
              <a:solidFill>
                <a:srgbClr val="47D4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9C14EE16-277A-AE30-4136-8998633A00ED}"/>
                </a:ext>
              </a:extLst>
            </p:cNvPr>
            <p:cNvSpPr/>
            <p:nvPr/>
          </p:nvSpPr>
          <p:spPr>
            <a:xfrm>
              <a:off x="9100334" y="3072150"/>
              <a:ext cx="5721938" cy="2597877"/>
            </a:xfrm>
            <a:prstGeom prst="roundRect">
              <a:avLst>
                <a:gd name="adj" fmla="val 5418"/>
              </a:avLst>
            </a:prstGeom>
            <a:solidFill>
              <a:srgbClr val="FDF3ED"/>
            </a:solidFill>
            <a:ln>
              <a:solidFill>
                <a:srgbClr val="FDF3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0B2D302D-0CD5-D007-AFCD-76B74EB6CC5D}"/>
                </a:ext>
              </a:extLst>
            </p:cNvPr>
            <p:cNvSpPr txBox="1"/>
            <p:nvPr/>
          </p:nvSpPr>
          <p:spPr>
            <a:xfrm>
              <a:off x="10622451" y="3236979"/>
              <a:ext cx="2367625" cy="318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6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Mixed Loss Function</a:t>
              </a:r>
              <a:endParaRPr lang="zh-CN" altLang="en-US" sz="1467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10B8ED24-3060-1F7F-8FA7-CE075CF1C5C1}"/>
                </a:ext>
              </a:extLst>
            </p:cNvPr>
            <p:cNvSpPr txBox="1"/>
            <p:nvPr/>
          </p:nvSpPr>
          <p:spPr>
            <a:xfrm>
              <a:off x="13825506" y="4413643"/>
              <a:ext cx="1192253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7" b="1" dirty="0">
                  <a:solidFill>
                    <a:srgbClr val="E9713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Weighted </a:t>
              </a:r>
            </a:p>
            <a:p>
              <a:pPr algn="ctr"/>
              <a:r>
                <a:rPr lang="en-US" altLang="zh-CN" sz="1467" b="1" dirty="0">
                  <a:solidFill>
                    <a:srgbClr val="E9713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Fusion</a:t>
              </a: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E585A005-C47E-FFEF-CCDC-5BFFE28C0089}"/>
                </a:ext>
              </a:extLst>
            </p:cNvPr>
            <p:cNvSpPr/>
            <p:nvPr/>
          </p:nvSpPr>
          <p:spPr>
            <a:xfrm>
              <a:off x="3530272" y="260650"/>
              <a:ext cx="7606932" cy="2101189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0603AFE7-1923-9FB8-6793-A585E98F8D56}"/>
                </a:ext>
              </a:extLst>
            </p:cNvPr>
            <p:cNvGrpSpPr/>
            <p:nvPr/>
          </p:nvGrpSpPr>
          <p:grpSpPr>
            <a:xfrm>
              <a:off x="3688952" y="1315101"/>
              <a:ext cx="986456" cy="287259"/>
              <a:chOff x="161826" y="216932"/>
              <a:chExt cx="739842" cy="215444"/>
            </a:xfrm>
          </p:grpSpPr>
          <p:sp>
            <p:nvSpPr>
              <p:cNvPr id="76" name="矩形: 圆角 10">
                <a:extLst>
                  <a:ext uri="{FF2B5EF4-FFF2-40B4-BE49-F238E27FC236}">
                    <a16:creationId xmlns:a16="http://schemas.microsoft.com/office/drawing/2014/main" id="{FF839968-32ED-C4D7-7852-09F43C36E686}"/>
                  </a:ext>
                </a:extLst>
              </p:cNvPr>
              <p:cNvSpPr/>
              <p:nvPr/>
            </p:nvSpPr>
            <p:spPr>
              <a:xfrm rot="10800000">
                <a:off x="161826" y="216932"/>
                <a:ext cx="103815" cy="21544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FE7C36E-00FE-D603-EDD7-191B93826F31}"/>
                  </a:ext>
                </a:extLst>
              </p:cNvPr>
              <p:cNvGrpSpPr/>
              <p:nvPr/>
            </p:nvGrpSpPr>
            <p:grpSpPr>
              <a:xfrm>
                <a:off x="324220" y="216932"/>
                <a:ext cx="577448" cy="215444"/>
                <a:chOff x="7380312" y="2224195"/>
                <a:chExt cx="577448" cy="215444"/>
              </a:xfrm>
            </p:grpSpPr>
            <p:sp>
              <p:nvSpPr>
                <p:cNvPr id="78" name="矩形: 圆角 10">
                  <a:extLst>
                    <a:ext uri="{FF2B5EF4-FFF2-40B4-BE49-F238E27FC236}">
                      <a16:creationId xmlns:a16="http://schemas.microsoft.com/office/drawing/2014/main" id="{A87C753F-ACF6-2175-9B9D-969623C5F143}"/>
                    </a:ext>
                  </a:extLst>
                </p:cNvPr>
                <p:cNvSpPr/>
                <p:nvPr/>
              </p:nvSpPr>
              <p:spPr>
                <a:xfrm rot="10800000">
                  <a:off x="7380312" y="2224195"/>
                  <a:ext cx="103815" cy="21544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6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矩形: 圆角 10">
                  <a:extLst>
                    <a:ext uri="{FF2B5EF4-FFF2-40B4-BE49-F238E27FC236}">
                      <a16:creationId xmlns:a16="http://schemas.microsoft.com/office/drawing/2014/main" id="{7ACFED88-A047-9E9C-ADD6-E2AC732D11F4}"/>
                    </a:ext>
                  </a:extLst>
                </p:cNvPr>
                <p:cNvSpPr/>
                <p:nvPr/>
              </p:nvSpPr>
              <p:spPr>
                <a:xfrm rot="10800000">
                  <a:off x="7538190" y="2224195"/>
                  <a:ext cx="103815" cy="215444"/>
                </a:xfrm>
                <a:prstGeom prst="roundRect">
                  <a:avLst/>
                </a:prstGeom>
                <a:solidFill>
                  <a:srgbClr val="F2AA84"/>
                </a:solidFill>
                <a:ln>
                  <a:solidFill>
                    <a:srgbClr val="F2AA8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6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矩形: 圆角 10">
                  <a:extLst>
                    <a:ext uri="{FF2B5EF4-FFF2-40B4-BE49-F238E27FC236}">
                      <a16:creationId xmlns:a16="http://schemas.microsoft.com/office/drawing/2014/main" id="{B918C093-5E37-20FD-276F-641EAB732209}"/>
                    </a:ext>
                  </a:extLst>
                </p:cNvPr>
                <p:cNvSpPr/>
                <p:nvPr/>
              </p:nvSpPr>
              <p:spPr>
                <a:xfrm rot="10800000">
                  <a:off x="7696068" y="2224195"/>
                  <a:ext cx="103815" cy="215444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6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: 圆角 10">
                  <a:extLst>
                    <a:ext uri="{FF2B5EF4-FFF2-40B4-BE49-F238E27FC236}">
                      <a16:creationId xmlns:a16="http://schemas.microsoft.com/office/drawing/2014/main" id="{D01ABD93-8BBB-FC53-A37A-2D9613A1D3B8}"/>
                    </a:ext>
                  </a:extLst>
                </p:cNvPr>
                <p:cNvSpPr/>
                <p:nvPr/>
              </p:nvSpPr>
              <p:spPr>
                <a:xfrm rot="10800000">
                  <a:off x="7853945" y="2224195"/>
                  <a:ext cx="103815" cy="215444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6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3" name="矩形: 圆角 10">
              <a:extLst>
                <a:ext uri="{FF2B5EF4-FFF2-40B4-BE49-F238E27FC236}">
                  <a16:creationId xmlns:a16="http://schemas.microsoft.com/office/drawing/2014/main" id="{FDAF5C62-B88E-C642-6612-4552A3840BF6}"/>
                </a:ext>
              </a:extLst>
            </p:cNvPr>
            <p:cNvSpPr/>
            <p:nvPr/>
          </p:nvSpPr>
          <p:spPr>
            <a:xfrm rot="10800000">
              <a:off x="6816726" y="1315101"/>
              <a:ext cx="138420" cy="2872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箭头连接符 271">
              <a:extLst>
                <a:ext uri="{FF2B5EF4-FFF2-40B4-BE49-F238E27FC236}">
                  <a16:creationId xmlns:a16="http://schemas.microsoft.com/office/drawing/2014/main" id="{4D858D3B-641A-C472-3AA8-23DDAF921CC5}"/>
                </a:ext>
              </a:extLst>
            </p:cNvPr>
            <p:cNvCxnSpPr>
              <a:cxnSpLocks/>
            </p:cNvCxnSpPr>
            <p:nvPr/>
          </p:nvCxnSpPr>
          <p:spPr>
            <a:xfrm>
              <a:off x="4711063" y="1475885"/>
              <a:ext cx="424007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9335D16-A92B-3DFB-F750-3672571C18CC}"/>
                </a:ext>
              </a:extLst>
            </p:cNvPr>
            <p:cNvGrpSpPr/>
            <p:nvPr/>
          </p:nvGrpSpPr>
          <p:grpSpPr>
            <a:xfrm>
              <a:off x="9348124" y="1279306"/>
              <a:ext cx="348923" cy="287259"/>
              <a:chOff x="7696068" y="2224195"/>
              <a:chExt cx="261692" cy="215444"/>
            </a:xfrm>
          </p:grpSpPr>
          <p:sp>
            <p:nvSpPr>
              <p:cNvPr id="96" name="矩形: 圆角 10">
                <a:extLst>
                  <a:ext uri="{FF2B5EF4-FFF2-40B4-BE49-F238E27FC236}">
                    <a16:creationId xmlns:a16="http://schemas.microsoft.com/office/drawing/2014/main" id="{E8DF5C7C-52CB-97C3-980E-0BD28E4E0829}"/>
                  </a:ext>
                </a:extLst>
              </p:cNvPr>
              <p:cNvSpPr/>
              <p:nvPr/>
            </p:nvSpPr>
            <p:spPr>
              <a:xfrm rot="10800000">
                <a:off x="7696068" y="2224195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矩形: 圆角 10">
                <a:extLst>
                  <a:ext uri="{FF2B5EF4-FFF2-40B4-BE49-F238E27FC236}">
                    <a16:creationId xmlns:a16="http://schemas.microsoft.com/office/drawing/2014/main" id="{AF0F0BED-95FC-63D1-D335-F95CD29E0E79}"/>
                  </a:ext>
                </a:extLst>
              </p:cNvPr>
              <p:cNvSpPr/>
              <p:nvPr/>
            </p:nvSpPr>
            <p:spPr>
              <a:xfrm rot="10800000">
                <a:off x="7853945" y="2224195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C4239783-A5AF-3DDE-6060-6FF4C81AA4EE}"/>
                </a:ext>
              </a:extLst>
            </p:cNvPr>
            <p:cNvGrpSpPr/>
            <p:nvPr/>
          </p:nvGrpSpPr>
          <p:grpSpPr>
            <a:xfrm>
              <a:off x="8252031" y="404838"/>
              <a:ext cx="348924" cy="287259"/>
              <a:chOff x="7380312" y="2224195"/>
              <a:chExt cx="261693" cy="215444"/>
            </a:xfrm>
          </p:grpSpPr>
          <p:sp>
            <p:nvSpPr>
              <p:cNvPr id="99" name="矩形: 圆角 10">
                <a:extLst>
                  <a:ext uri="{FF2B5EF4-FFF2-40B4-BE49-F238E27FC236}">
                    <a16:creationId xmlns:a16="http://schemas.microsoft.com/office/drawing/2014/main" id="{FB20FE40-DA16-35BB-B5C6-57654217FBC6}"/>
                  </a:ext>
                </a:extLst>
              </p:cNvPr>
              <p:cNvSpPr/>
              <p:nvPr/>
            </p:nvSpPr>
            <p:spPr>
              <a:xfrm rot="10800000">
                <a:off x="7380312" y="2224195"/>
                <a:ext cx="103815" cy="215444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矩形: 圆角 10">
                <a:extLst>
                  <a:ext uri="{FF2B5EF4-FFF2-40B4-BE49-F238E27FC236}">
                    <a16:creationId xmlns:a16="http://schemas.microsoft.com/office/drawing/2014/main" id="{D4914F70-07A9-1898-932C-F3962050FB88}"/>
                  </a:ext>
                </a:extLst>
              </p:cNvPr>
              <p:cNvSpPr/>
              <p:nvPr/>
            </p:nvSpPr>
            <p:spPr>
              <a:xfrm rot="10800000">
                <a:off x="7538190" y="2224195"/>
                <a:ext cx="103815" cy="215444"/>
              </a:xfrm>
              <a:prstGeom prst="roundRect">
                <a:avLst/>
              </a:prstGeom>
              <a:solidFill>
                <a:srgbClr val="F2AA84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矩形: 圆角 10">
              <a:extLst>
                <a:ext uri="{FF2B5EF4-FFF2-40B4-BE49-F238E27FC236}">
                  <a16:creationId xmlns:a16="http://schemas.microsoft.com/office/drawing/2014/main" id="{23F984C2-5B7D-7DBF-85DB-75C7485F4BB4}"/>
                </a:ext>
              </a:extLst>
            </p:cNvPr>
            <p:cNvSpPr/>
            <p:nvPr/>
          </p:nvSpPr>
          <p:spPr>
            <a:xfrm rot="10800000">
              <a:off x="10656309" y="2015964"/>
              <a:ext cx="138420" cy="287259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矩形: 圆角 10">
              <a:extLst>
                <a:ext uri="{FF2B5EF4-FFF2-40B4-BE49-F238E27FC236}">
                  <a16:creationId xmlns:a16="http://schemas.microsoft.com/office/drawing/2014/main" id="{6E850F38-7CD6-FA18-DB83-30BA8ABB969D}"/>
                </a:ext>
              </a:extLst>
            </p:cNvPr>
            <p:cNvSpPr/>
            <p:nvPr/>
          </p:nvSpPr>
          <p:spPr>
            <a:xfrm rot="10800000">
              <a:off x="9654639" y="1989615"/>
              <a:ext cx="138419" cy="28725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3" name="直接箭头连接符 271">
              <a:extLst>
                <a:ext uri="{FF2B5EF4-FFF2-40B4-BE49-F238E27FC236}">
                  <a16:creationId xmlns:a16="http://schemas.microsoft.com/office/drawing/2014/main" id="{8FE2A7E0-64E2-FAE6-581F-341C472208D6}"/>
                </a:ext>
              </a:extLst>
            </p:cNvPr>
            <p:cNvCxnSpPr>
              <a:cxnSpLocks/>
              <a:stCxn id="115" idx="1"/>
              <a:endCxn id="149" idx="1"/>
            </p:cNvCxnSpPr>
            <p:nvPr/>
          </p:nvCxnSpPr>
          <p:spPr>
            <a:xfrm flipV="1">
              <a:off x="7414994" y="1453771"/>
              <a:ext cx="401187" cy="739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271">
              <a:extLst>
                <a:ext uri="{FF2B5EF4-FFF2-40B4-BE49-F238E27FC236}">
                  <a16:creationId xmlns:a16="http://schemas.microsoft.com/office/drawing/2014/main" id="{60017C76-BBF2-915F-770C-54FA3D60B48A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>
              <a:off x="8462534" y="1809496"/>
              <a:ext cx="0" cy="180117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连接符: 肘形 55">
              <a:extLst>
                <a:ext uri="{FF2B5EF4-FFF2-40B4-BE49-F238E27FC236}">
                  <a16:creationId xmlns:a16="http://schemas.microsoft.com/office/drawing/2014/main" id="{BB16610D-5AE3-2212-BD6A-96CCB6A0BAB6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rot="5400000">
              <a:off x="9538417" y="1310178"/>
              <a:ext cx="864868" cy="494004"/>
            </a:xfrm>
            <a:prstGeom prst="bentConnector3">
              <a:avLst>
                <a:gd name="adj1" fmla="val 7181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55">
              <a:extLst>
                <a:ext uri="{FF2B5EF4-FFF2-40B4-BE49-F238E27FC236}">
                  <a16:creationId xmlns:a16="http://schemas.microsoft.com/office/drawing/2014/main" id="{6D8111AB-A4AA-0CE0-D367-70BA13323F40}"/>
                </a:ext>
              </a:extLst>
            </p:cNvPr>
            <p:cNvCxnSpPr>
              <a:cxnSpLocks/>
              <a:stCxn id="113" idx="2"/>
              <a:endCxn id="101" idx="2"/>
            </p:cNvCxnSpPr>
            <p:nvPr/>
          </p:nvCxnSpPr>
          <p:spPr>
            <a:xfrm rot="16200000" flipH="1">
              <a:off x="10029263" y="1319708"/>
              <a:ext cx="891219" cy="501292"/>
            </a:xfrm>
            <a:prstGeom prst="bentConnector3">
              <a:avLst>
                <a:gd name="adj1" fmla="val 69543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圆角矩形 393">
              <a:extLst>
                <a:ext uri="{FF2B5EF4-FFF2-40B4-BE49-F238E27FC236}">
                  <a16:creationId xmlns:a16="http://schemas.microsoft.com/office/drawing/2014/main" id="{6B99915F-A7D7-A9BD-8D6E-9B1C76A9CDC6}"/>
                </a:ext>
              </a:extLst>
            </p:cNvPr>
            <p:cNvSpPr/>
            <p:nvPr/>
          </p:nvSpPr>
          <p:spPr>
            <a:xfrm>
              <a:off x="9616582" y="452759"/>
              <a:ext cx="1215289" cy="6719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9">
                <a:defRPr/>
              </a:pPr>
              <a:r>
                <a:rPr kumimoji="1" lang="en" altLang="zh-CN" sz="1333" b="1" dirty="0">
                  <a:solidFill>
                    <a:prstClr val="black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Occlusion Severity Estimation</a:t>
              </a:r>
              <a:endParaRPr kumimoji="1" lang="zh-CN" altLang="en-US" sz="1333" b="1" dirty="0">
                <a:solidFill>
                  <a:prstClr val="black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7" name="连接符: 曲线 116">
              <a:extLst>
                <a:ext uri="{FF2B5EF4-FFF2-40B4-BE49-F238E27FC236}">
                  <a16:creationId xmlns:a16="http://schemas.microsoft.com/office/drawing/2014/main" id="{1E3E3D8A-A773-97E0-A7D3-B9A049905152}"/>
                </a:ext>
              </a:extLst>
            </p:cNvPr>
            <p:cNvCxnSpPr>
              <a:cxnSpLocks/>
              <a:stCxn id="100" idx="1"/>
              <a:endCxn id="113" idx="1"/>
            </p:cNvCxnSpPr>
            <p:nvPr/>
          </p:nvCxnSpPr>
          <p:spPr>
            <a:xfrm>
              <a:off x="8600956" y="548467"/>
              <a:ext cx="1015625" cy="240285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92C4EAC2-793E-6508-2B23-A4CBB540E540}"/>
                </a:ext>
              </a:extLst>
            </p:cNvPr>
            <p:cNvSpPr/>
            <p:nvPr/>
          </p:nvSpPr>
          <p:spPr>
            <a:xfrm>
              <a:off x="11215079" y="260650"/>
              <a:ext cx="3762555" cy="2101189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21" name="直接箭头连接符 271">
              <a:extLst>
                <a:ext uri="{FF2B5EF4-FFF2-40B4-BE49-F238E27FC236}">
                  <a16:creationId xmlns:a16="http://schemas.microsoft.com/office/drawing/2014/main" id="{AC97F598-4E5E-3F5D-D077-8927B251091C}"/>
                </a:ext>
              </a:extLst>
            </p:cNvPr>
            <p:cNvCxnSpPr>
              <a:cxnSpLocks/>
            </p:cNvCxnSpPr>
            <p:nvPr/>
          </p:nvCxnSpPr>
          <p:spPr>
            <a:xfrm>
              <a:off x="7163842" y="3662207"/>
              <a:ext cx="502303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271">
              <a:extLst>
                <a:ext uri="{FF2B5EF4-FFF2-40B4-BE49-F238E27FC236}">
                  <a16:creationId xmlns:a16="http://schemas.microsoft.com/office/drawing/2014/main" id="{F4CB59F5-82E4-8A48-81E6-D7D9C683120E}"/>
                </a:ext>
              </a:extLst>
            </p:cNvPr>
            <p:cNvCxnSpPr>
              <a:cxnSpLocks/>
            </p:cNvCxnSpPr>
            <p:nvPr/>
          </p:nvCxnSpPr>
          <p:spPr>
            <a:xfrm>
              <a:off x="7146519" y="5031792"/>
              <a:ext cx="502303" cy="0"/>
            </a:xfrm>
            <a:prstGeom prst="straightConnector1">
              <a:avLst/>
            </a:prstGeom>
            <a:ln w="19050">
              <a:solidFill>
                <a:srgbClr val="47D4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3A7C4201-EE2B-3528-49CD-A7A7697B2680}"/>
                </a:ext>
              </a:extLst>
            </p:cNvPr>
            <p:cNvGrpSpPr/>
            <p:nvPr/>
          </p:nvGrpSpPr>
          <p:grpSpPr>
            <a:xfrm>
              <a:off x="6048641" y="6001545"/>
              <a:ext cx="1868831" cy="287943"/>
              <a:chOff x="7719792" y="1265684"/>
              <a:chExt cx="1401623" cy="215957"/>
            </a:xfrm>
          </p:grpSpPr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7BB9A0C-5C05-D367-165B-FC63441E8DFF}"/>
                  </a:ext>
                </a:extLst>
              </p:cNvPr>
              <p:cNvSpPr txBox="1"/>
              <p:nvPr/>
            </p:nvSpPr>
            <p:spPr>
              <a:xfrm>
                <a:off x="7823607" y="1265684"/>
                <a:ext cx="1297808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 Sample (Incorrect)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矩形: 圆角 10">
                <a:extLst>
                  <a:ext uri="{FF2B5EF4-FFF2-40B4-BE49-F238E27FC236}">
                    <a16:creationId xmlns:a16="http://schemas.microsoft.com/office/drawing/2014/main" id="{DA41BE9C-8AEE-3449-356A-8E686DFF9F94}"/>
                  </a:ext>
                </a:extLst>
              </p:cNvPr>
              <p:cNvSpPr/>
              <p:nvPr/>
            </p:nvSpPr>
            <p:spPr>
              <a:xfrm rot="10800000">
                <a:off x="7719792" y="1266197"/>
                <a:ext cx="103815" cy="21544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EB37B078-0D9B-C855-5030-2DB6C5AF6F21}"/>
                </a:ext>
              </a:extLst>
            </p:cNvPr>
            <p:cNvGrpSpPr/>
            <p:nvPr/>
          </p:nvGrpSpPr>
          <p:grpSpPr>
            <a:xfrm>
              <a:off x="10561142" y="5978519"/>
              <a:ext cx="2620776" cy="287943"/>
              <a:chOff x="7719792" y="1265684"/>
              <a:chExt cx="1965582" cy="215957"/>
            </a:xfrm>
          </p:grpSpPr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4CD42599-410F-78A2-973F-88A5ACE364EA}"/>
                  </a:ext>
                </a:extLst>
              </p:cNvPr>
              <p:cNvSpPr txBox="1"/>
              <p:nvPr/>
            </p:nvSpPr>
            <p:spPr>
              <a:xfrm>
                <a:off x="7854103" y="1265684"/>
                <a:ext cx="1831271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 Sample (Partially Occluded)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矩形: 圆角 10">
                <a:extLst>
                  <a:ext uri="{FF2B5EF4-FFF2-40B4-BE49-F238E27FC236}">
                    <a16:creationId xmlns:a16="http://schemas.microsoft.com/office/drawing/2014/main" id="{EC69E7A5-BE70-2B05-E680-05C1C2897DDD}"/>
                  </a:ext>
                </a:extLst>
              </p:cNvPr>
              <p:cNvSpPr/>
              <p:nvPr/>
            </p:nvSpPr>
            <p:spPr>
              <a:xfrm rot="10800000">
                <a:off x="7719792" y="1266197"/>
                <a:ext cx="103815" cy="21544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46F2516C-A229-613B-BF90-788DC6F36855}"/>
                </a:ext>
              </a:extLst>
            </p:cNvPr>
            <p:cNvGrpSpPr/>
            <p:nvPr/>
          </p:nvGrpSpPr>
          <p:grpSpPr>
            <a:xfrm>
              <a:off x="13249441" y="5978519"/>
              <a:ext cx="1955392" cy="287943"/>
              <a:chOff x="7719792" y="1265684"/>
              <a:chExt cx="1466544" cy="215957"/>
            </a:xfrm>
          </p:grpSpPr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820A330-3287-C37B-AA36-7469BA4D815B}"/>
                  </a:ext>
                </a:extLst>
              </p:cNvPr>
              <p:cNvSpPr txBox="1"/>
              <p:nvPr/>
            </p:nvSpPr>
            <p:spPr>
              <a:xfrm>
                <a:off x="7823607" y="1265684"/>
                <a:ext cx="1362729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Sample (Correct)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矩形: 圆角 10">
                <a:extLst>
                  <a:ext uri="{FF2B5EF4-FFF2-40B4-BE49-F238E27FC236}">
                    <a16:creationId xmlns:a16="http://schemas.microsoft.com/office/drawing/2014/main" id="{4D872E78-FF41-A196-0FA3-45CAA2395331}"/>
                  </a:ext>
                </a:extLst>
              </p:cNvPr>
              <p:cNvSpPr/>
              <p:nvPr/>
            </p:nvSpPr>
            <p:spPr>
              <a:xfrm rot="10800000">
                <a:off x="7719792" y="1266197"/>
                <a:ext cx="103815" cy="215444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AE27CF3A-F806-6EB8-C6EC-0102FEFC8C5A}"/>
                </a:ext>
              </a:extLst>
            </p:cNvPr>
            <p:cNvGrpSpPr/>
            <p:nvPr/>
          </p:nvGrpSpPr>
          <p:grpSpPr>
            <a:xfrm>
              <a:off x="3582617" y="6000041"/>
              <a:ext cx="2387997" cy="291951"/>
              <a:chOff x="7346793" y="3168195"/>
              <a:chExt cx="1790998" cy="218963"/>
            </a:xfrm>
          </p:grpSpPr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DEA0BB60-6543-D6C3-4178-9E8D8A64946F}"/>
                  </a:ext>
                </a:extLst>
              </p:cNvPr>
              <p:cNvGrpSpPr/>
              <p:nvPr/>
            </p:nvGrpSpPr>
            <p:grpSpPr>
              <a:xfrm>
                <a:off x="7346793" y="3189905"/>
                <a:ext cx="901988" cy="197253"/>
                <a:chOff x="3879245" y="1942106"/>
                <a:chExt cx="577323" cy="14459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矩形 134">
                      <a:extLst>
                        <a:ext uri="{FF2B5EF4-FFF2-40B4-BE49-F238E27FC236}">
                          <a16:creationId xmlns:a16="http://schemas.microsoft.com/office/drawing/2014/main" id="{145D37F9-F038-F6BF-0BC2-72B2F8730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23681" y="1942106"/>
                      <a:ext cx="144016" cy="144596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1067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5" name="矩形 134">
                      <a:extLst>
                        <a:ext uri="{FF2B5EF4-FFF2-40B4-BE49-F238E27FC236}">
                          <a16:creationId xmlns:a16="http://schemas.microsoft.com/office/drawing/2014/main" id="{145D37F9-F038-F6BF-0BC2-72B2F87300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23681" y="1942106"/>
                      <a:ext cx="144016" cy="144596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20000" b="-5882"/>
                      </a:stretch>
                    </a:blipFill>
                    <a:ln w="9525"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13E005C5-38FC-14D6-3FAB-92F3BEB2D473}"/>
                    </a:ext>
                  </a:extLst>
                </p:cNvPr>
                <p:cNvSpPr/>
                <p:nvPr/>
              </p:nvSpPr>
              <p:spPr>
                <a:xfrm>
                  <a:off x="4168117" y="1942106"/>
                  <a:ext cx="144016" cy="1445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67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矩形 136">
                      <a:extLst>
                        <a:ext uri="{FF2B5EF4-FFF2-40B4-BE49-F238E27FC236}">
                          <a16:creationId xmlns:a16="http://schemas.microsoft.com/office/drawing/2014/main" id="{D83A6AF0-2EDD-EAF6-98D8-8EDAC814FF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2552" y="1942106"/>
                      <a:ext cx="144016" cy="144596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 w="9525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1067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7" name="矩形 136">
                      <a:extLst>
                        <a:ext uri="{FF2B5EF4-FFF2-40B4-BE49-F238E27FC236}">
                          <a16:creationId xmlns:a16="http://schemas.microsoft.com/office/drawing/2014/main" id="{D83A6AF0-2EDD-EAF6-98D8-8EDAC814FF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2552" y="1942106"/>
                      <a:ext cx="144016" cy="14459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l="-20000" b="-5882"/>
                      </a:stretch>
                    </a:blipFill>
                    <a:ln w="9525">
                      <a:solidFill>
                        <a:schemeClr val="accent6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矩形 137">
                      <a:extLst>
                        <a:ext uri="{FF2B5EF4-FFF2-40B4-BE49-F238E27FC236}">
                          <a16:creationId xmlns:a16="http://schemas.microsoft.com/office/drawing/2014/main" id="{8395C794-EA58-5405-570C-87654B0BA0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9245" y="1942106"/>
                      <a:ext cx="144016" cy="144596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067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1067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8" name="矩形 137">
                      <a:extLst>
                        <a:ext uri="{FF2B5EF4-FFF2-40B4-BE49-F238E27FC236}">
                          <a16:creationId xmlns:a16="http://schemas.microsoft.com/office/drawing/2014/main" id="{8395C794-EA58-5405-570C-87654B0BA08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9245" y="1942106"/>
                      <a:ext cx="144016" cy="144596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20000" b="-5882"/>
                      </a:stretch>
                    </a:blipFill>
                    <a:ln w="9525">
                      <a:solidFill>
                        <a:schemeClr val="accent2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1FE614E6-9227-3B8E-37EF-68310B556782}"/>
                  </a:ext>
                </a:extLst>
              </p:cNvPr>
              <p:cNvSpPr txBox="1"/>
              <p:nvPr/>
            </p:nvSpPr>
            <p:spPr>
              <a:xfrm>
                <a:off x="8265003" y="3168195"/>
                <a:ext cx="872788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Vector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838BD13E-04B6-0EDB-38F3-23128BD0D7C2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5486353" y="2385042"/>
              <a:ext cx="1186357" cy="959951"/>
            </a:xfrm>
            <a:prstGeom prst="line">
              <a:avLst/>
            </a:prstGeom>
            <a:noFill/>
            <a:ln w="19050"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DC3A6271-7C79-75C0-B123-5465187253E7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V="1">
              <a:off x="6672710" y="2361839"/>
              <a:ext cx="4944550" cy="983153"/>
            </a:xfrm>
            <a:prstGeom prst="lin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AA9C222-2AD1-A7E2-29FF-934584DD79B0}"/>
                </a:ext>
              </a:extLst>
            </p:cNvPr>
            <p:cNvGrpSpPr/>
            <p:nvPr/>
          </p:nvGrpSpPr>
          <p:grpSpPr>
            <a:xfrm>
              <a:off x="8026340" y="5980827"/>
              <a:ext cx="2473161" cy="287943"/>
              <a:chOff x="7719792" y="1265684"/>
              <a:chExt cx="1854871" cy="215957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753D4F6-61FB-5C13-A9AE-8655ED776ED2}"/>
                  </a:ext>
                </a:extLst>
              </p:cNvPr>
              <p:cNvSpPr txBox="1"/>
              <p:nvPr/>
            </p:nvSpPr>
            <p:spPr>
              <a:xfrm>
                <a:off x="7823607" y="1265684"/>
                <a:ext cx="1751056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 Sample (Severely Occluded)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矩形: 圆角 10">
                <a:extLst>
                  <a:ext uri="{FF2B5EF4-FFF2-40B4-BE49-F238E27FC236}">
                    <a16:creationId xmlns:a16="http://schemas.microsoft.com/office/drawing/2014/main" id="{F8B5729B-36B2-6487-9E4F-503AE63A4F8D}"/>
                  </a:ext>
                </a:extLst>
              </p:cNvPr>
              <p:cNvSpPr/>
              <p:nvPr/>
            </p:nvSpPr>
            <p:spPr>
              <a:xfrm rot="10800000">
                <a:off x="7719792" y="1266197"/>
                <a:ext cx="103815" cy="215444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C2CE975-DA76-167A-E69A-35433DA9FAC4}"/>
                    </a:ext>
                  </a:extLst>
                </p:cNvPr>
                <p:cNvSpPr txBox="1"/>
                <p:nvPr/>
              </p:nvSpPr>
              <p:spPr>
                <a:xfrm>
                  <a:off x="9067302" y="3538423"/>
                  <a:ext cx="4883732" cy="693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ID</m:t>
                            </m:r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++</m:t>
                            </m:r>
                          </m:sub>
                        </m:sSub>
                        <m:r>
                          <a:rPr lang="en-US" altLang="zh-CN" sz="1333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zh-CN" sz="1333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zh-CN" sz="1333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333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333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1333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zh-CN" sz="1333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 </m:t>
                                </m:r>
                              </m:e>
                            </m:nary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𝕀</m:t>
                            </m:r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𝑂𝐴𝐿</m:t>
                            </m:r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𝑖𝑚</m:t>
                            </m:r>
                            <m:sSub>
                              <m:sSubPr>
                                <m:ctrlPr>
                                  <a:rPr lang="zh-CN" altLang="zh-CN" sz="1333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333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333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))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zh-CN" sz="1333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 </m:t>
                            </m:r>
                          </m:e>
                        </m:nary>
                        <m:r>
                          <a:rPr lang="en-US" altLang="zh-CN" sz="1333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𝕀</m:t>
                        </m:r>
                        <m:r>
                          <a:rPr lang="en-US" altLang="zh-CN" sz="1333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333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𝑂𝐴𝐿</m:t>
                        </m:r>
                        <m:r>
                          <a:rPr lang="en-US" altLang="zh-CN" sz="1333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333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𝑖𝑚</m:t>
                        </m:r>
                        <m:sSub>
                          <m:sSubPr>
                            <m:ctrlPr>
                              <a:rPr lang="zh-CN" altLang="zh-CN" sz="1333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333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))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zh-CN" sz="1333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 </m:t>
                            </m:r>
                          </m:e>
                        </m:nary>
                        <m:sSub>
                          <m:sSubPr>
                            <m:ctrlPr>
                              <a:rPr lang="zh-CN" altLang="zh-CN" sz="1333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1333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a:rPr lang="en-US" altLang="zh-CN" sz="1333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zh-CN" altLang="zh-CN" sz="1333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333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333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zh-CN" sz="1333" kern="100" dirty="0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C2CE975-DA76-167A-E69A-35433DA9F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302" y="3538423"/>
                  <a:ext cx="4883732" cy="693780"/>
                </a:xfrm>
                <a:prstGeom prst="rect">
                  <a:avLst/>
                </a:prstGeom>
                <a:blipFill>
                  <a:blip r:embed="rId21"/>
                  <a:stretch>
                    <a:fillRect t="-82143" b="-132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直接箭头连接符 271">
              <a:extLst>
                <a:ext uri="{FF2B5EF4-FFF2-40B4-BE49-F238E27FC236}">
                  <a16:creationId xmlns:a16="http://schemas.microsoft.com/office/drawing/2014/main" id="{D115BC22-1EC0-ADFA-FBCA-8ADBDCFD7A00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81" y="4179295"/>
              <a:ext cx="0" cy="394323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271">
              <a:extLst>
                <a:ext uri="{FF2B5EF4-FFF2-40B4-BE49-F238E27FC236}">
                  <a16:creationId xmlns:a16="http://schemas.microsoft.com/office/drawing/2014/main" id="{FF55B847-B053-BE12-0FAD-0F61DF7F1869}"/>
                </a:ext>
              </a:extLst>
            </p:cNvPr>
            <p:cNvCxnSpPr>
              <a:cxnSpLocks/>
            </p:cNvCxnSpPr>
            <p:nvPr/>
          </p:nvCxnSpPr>
          <p:spPr>
            <a:xfrm>
              <a:off x="8722814" y="5055059"/>
              <a:ext cx="377520" cy="0"/>
            </a:xfrm>
            <a:prstGeom prst="straightConnector1">
              <a:avLst/>
            </a:prstGeom>
            <a:ln w="19050">
              <a:solidFill>
                <a:srgbClr val="47D4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: 圆角 10">
              <a:extLst>
                <a:ext uri="{FF2B5EF4-FFF2-40B4-BE49-F238E27FC236}">
                  <a16:creationId xmlns:a16="http://schemas.microsoft.com/office/drawing/2014/main" id="{F963900A-6663-FE23-9D6E-989480AE1B89}"/>
                </a:ext>
              </a:extLst>
            </p:cNvPr>
            <p:cNvSpPr/>
            <p:nvPr/>
          </p:nvSpPr>
          <p:spPr>
            <a:xfrm rot="10800000">
              <a:off x="7042142" y="1317541"/>
              <a:ext cx="138420" cy="28725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9" name="连接符: 曲线 116">
              <a:extLst>
                <a:ext uri="{FF2B5EF4-FFF2-40B4-BE49-F238E27FC236}">
                  <a16:creationId xmlns:a16="http://schemas.microsoft.com/office/drawing/2014/main" id="{BA530E3E-5082-CCD2-2CCF-C51CCC66F977}"/>
                </a:ext>
              </a:extLst>
            </p:cNvPr>
            <p:cNvCxnSpPr>
              <a:cxnSpLocks/>
              <a:stCxn id="66" idx="0"/>
              <a:endCxn id="99" idx="3"/>
            </p:cNvCxnSpPr>
            <p:nvPr/>
          </p:nvCxnSpPr>
          <p:spPr>
            <a:xfrm rot="5400000" flipH="1" flipV="1">
              <a:off x="6718112" y="-411712"/>
              <a:ext cx="573741" cy="2494099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271">
              <a:extLst>
                <a:ext uri="{FF2B5EF4-FFF2-40B4-BE49-F238E27FC236}">
                  <a16:creationId xmlns:a16="http://schemas.microsoft.com/office/drawing/2014/main" id="{1A94D755-7672-8958-94BD-A0AAD04D0083}"/>
                </a:ext>
              </a:extLst>
            </p:cNvPr>
            <p:cNvCxnSpPr>
              <a:cxnSpLocks/>
              <a:stCxn id="66" idx="3"/>
              <a:endCxn id="83" idx="3"/>
            </p:cNvCxnSpPr>
            <p:nvPr/>
          </p:nvCxnSpPr>
          <p:spPr>
            <a:xfrm>
              <a:off x="6365577" y="1458201"/>
              <a:ext cx="451149" cy="52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: 圆角 10">
              <a:extLst>
                <a:ext uri="{FF2B5EF4-FFF2-40B4-BE49-F238E27FC236}">
                  <a16:creationId xmlns:a16="http://schemas.microsoft.com/office/drawing/2014/main" id="{DE98D205-8D9B-58DE-03BC-E210B03746B1}"/>
                </a:ext>
              </a:extLst>
            </p:cNvPr>
            <p:cNvSpPr/>
            <p:nvPr/>
          </p:nvSpPr>
          <p:spPr>
            <a:xfrm rot="10800000">
              <a:off x="7276573" y="1317541"/>
              <a:ext cx="138420" cy="28725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: 圆角 10">
              <a:extLst>
                <a:ext uri="{FF2B5EF4-FFF2-40B4-BE49-F238E27FC236}">
                  <a16:creationId xmlns:a16="http://schemas.microsoft.com/office/drawing/2014/main" id="{119675B6-62CC-1B48-2845-A5B9BD31F4F5}"/>
                </a:ext>
              </a:extLst>
            </p:cNvPr>
            <p:cNvSpPr/>
            <p:nvPr/>
          </p:nvSpPr>
          <p:spPr>
            <a:xfrm rot="10800000">
              <a:off x="8393325" y="1989614"/>
              <a:ext cx="138420" cy="2872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直接箭头连接符 271">
              <a:extLst>
                <a:ext uri="{FF2B5EF4-FFF2-40B4-BE49-F238E27FC236}">
                  <a16:creationId xmlns:a16="http://schemas.microsoft.com/office/drawing/2014/main" id="{056C710F-7862-3FEE-F17D-216C30BAB0D6}"/>
                </a:ext>
              </a:extLst>
            </p:cNvPr>
            <p:cNvCxnSpPr>
              <a:cxnSpLocks/>
            </p:cNvCxnSpPr>
            <p:nvPr/>
          </p:nvCxnSpPr>
          <p:spPr>
            <a:xfrm>
              <a:off x="9112195" y="1422934"/>
              <a:ext cx="200808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563EC14-9BB3-1A4C-2E81-1407C2BD508B}"/>
                    </a:ext>
                  </a:extLst>
                </p:cNvPr>
                <p:cNvSpPr txBox="1"/>
                <p:nvPr/>
              </p:nvSpPr>
              <p:spPr>
                <a:xfrm>
                  <a:off x="9020753" y="4308882"/>
                  <a:ext cx="4763752" cy="6694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333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Triplet</m:t>
                            </m:r>
                          </m:sub>
                        </m:sSub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zh-CN" sz="13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 </m:t>
                            </m:r>
                          </m:e>
                        </m:nary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3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),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3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))−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3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),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3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))+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𝑚𝑎𝑟𝑔𝑖𝑛</m:t>
                        </m:r>
                        <m:sSub>
                          <m:sSubPr>
                            <m:ctrlPr>
                              <a:rPr lang="zh-CN" altLang="zh-CN" sz="13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]</m:t>
                            </m:r>
                          </m:e>
                          <m:sub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zh-CN" altLang="zh-CN" sz="1333" kern="100" dirty="0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563EC14-9BB3-1A4C-2E81-1407C2BD5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753" y="4308882"/>
                  <a:ext cx="4763752" cy="669415"/>
                </a:xfrm>
                <a:prstGeom prst="rect">
                  <a:avLst/>
                </a:prstGeom>
                <a:blipFill>
                  <a:blip r:embed="rId22"/>
                  <a:stretch>
                    <a:fillRect t="-87037" b="-13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D056EE18-745F-A920-0755-5E070ABE1DC7}"/>
                    </a:ext>
                  </a:extLst>
                </p:cNvPr>
                <p:cNvSpPr txBox="1"/>
                <p:nvPr/>
              </p:nvSpPr>
              <p:spPr>
                <a:xfrm>
                  <a:off x="9052055" y="5183703"/>
                  <a:ext cx="2828808" cy="3306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333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Triplet</m:t>
                            </m:r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++</m:t>
                            </m:r>
                          </m:sub>
                        </m:sSub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𝑂𝐴𝐿</m:t>
                            </m:r>
                            <m:d>
                              <m:dPr>
                                <m:ctrlPr>
                                  <a:rPr lang="en-US" altLang="zh-CN" sz="1333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333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𝑖𝑚</m:t>
                                </m:r>
                                <m:sSub>
                                  <m:sSubPr>
                                    <m:ctrlPr>
                                      <a:rPr lang="zh-CN" altLang="zh-CN" sz="1333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33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333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zh-CN" altLang="en-US" sz="1333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3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33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333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Triplet</m:t>
                            </m:r>
                          </m:sub>
                        </m:sSub>
                      </m:oMath>
                    </m:oMathPara>
                  </a14:m>
                  <a:endParaRPr lang="zh-CN" altLang="en-US" sz="1333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D056EE18-745F-A920-0755-5E070ABE1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2055" y="5183703"/>
                  <a:ext cx="2828808" cy="330603"/>
                </a:xfrm>
                <a:prstGeom prst="rect">
                  <a:avLst/>
                </a:prstGeom>
                <a:blipFill>
                  <a:blip r:embed="rId23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右大括号 73">
              <a:extLst>
                <a:ext uri="{FF2B5EF4-FFF2-40B4-BE49-F238E27FC236}">
                  <a16:creationId xmlns:a16="http://schemas.microsoft.com/office/drawing/2014/main" id="{77005983-449B-99F3-86CC-416C9DA0F61F}"/>
                </a:ext>
              </a:extLst>
            </p:cNvPr>
            <p:cNvSpPr/>
            <p:nvPr/>
          </p:nvSpPr>
          <p:spPr>
            <a:xfrm>
              <a:off x="13852902" y="3915364"/>
              <a:ext cx="164625" cy="1492655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B7FE589D-1F72-FC37-53B1-131478D6A46C}"/>
                </a:ext>
              </a:extLst>
            </p:cNvPr>
            <p:cNvSpPr txBox="1"/>
            <p:nvPr/>
          </p:nvSpPr>
          <p:spPr>
            <a:xfrm>
              <a:off x="3561250" y="356661"/>
              <a:ext cx="1677624" cy="297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333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OAL(MLLM)</a:t>
              </a:r>
              <a:endParaRPr lang="zh-CN" altLang="en-US" sz="1333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D734F5D-E9B0-E285-2A9D-2B8CF82EF322}"/>
                </a:ext>
              </a:extLst>
            </p:cNvPr>
            <p:cNvSpPr txBox="1"/>
            <p:nvPr/>
          </p:nvSpPr>
          <p:spPr>
            <a:xfrm>
              <a:off x="11187774" y="409801"/>
              <a:ext cx="1677624" cy="297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333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OAL(MANUAL)</a:t>
              </a:r>
              <a:endParaRPr lang="zh-CN" altLang="en-US" sz="1333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圆角矩形 104">
              <a:extLst>
                <a:ext uri="{FF2B5EF4-FFF2-40B4-BE49-F238E27FC236}">
                  <a16:creationId xmlns:a16="http://schemas.microsoft.com/office/drawing/2014/main" id="{A839885B-B543-4240-CC7B-36E87DE8DB14}"/>
                </a:ext>
              </a:extLst>
            </p:cNvPr>
            <p:cNvSpPr/>
            <p:nvPr/>
          </p:nvSpPr>
          <p:spPr>
            <a:xfrm>
              <a:off x="13277382" y="439751"/>
              <a:ext cx="1316209" cy="4929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333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PC Verification</a:t>
              </a:r>
              <a:endParaRPr kumimoji="1" lang="zh-CN" altLang="en-US" sz="1333" b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10" name="圆角矩形 109">
              <a:extLst>
                <a:ext uri="{FF2B5EF4-FFF2-40B4-BE49-F238E27FC236}">
                  <a16:creationId xmlns:a16="http://schemas.microsoft.com/office/drawing/2014/main" id="{19769D3A-976C-E31D-05A5-B14498EB2BB9}"/>
                </a:ext>
              </a:extLst>
            </p:cNvPr>
            <p:cNvSpPr/>
            <p:nvPr/>
          </p:nvSpPr>
          <p:spPr>
            <a:xfrm>
              <a:off x="12622451" y="1088938"/>
              <a:ext cx="1993323" cy="4929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333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Target Identification</a:t>
              </a:r>
              <a:endParaRPr kumimoji="1" lang="zh-CN" altLang="en-US" sz="1333" b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11" name="圆角矩形 110">
              <a:extLst>
                <a:ext uri="{FF2B5EF4-FFF2-40B4-BE49-F238E27FC236}">
                  <a16:creationId xmlns:a16="http://schemas.microsoft.com/office/drawing/2014/main" id="{C61BE9F1-8BF6-F755-5513-BCFF04FDDE70}"/>
                </a:ext>
              </a:extLst>
            </p:cNvPr>
            <p:cNvSpPr/>
            <p:nvPr/>
          </p:nvSpPr>
          <p:spPr>
            <a:xfrm>
              <a:off x="12001303" y="1730201"/>
              <a:ext cx="2645981" cy="4929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333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Occlusion Severity Assessment</a:t>
              </a:r>
              <a:endParaRPr kumimoji="1" lang="zh-CN" altLang="en-US" sz="1333" b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4" name="曲线连接符 113">
              <a:extLst>
                <a:ext uri="{FF2B5EF4-FFF2-40B4-BE49-F238E27FC236}">
                  <a16:creationId xmlns:a16="http://schemas.microsoft.com/office/drawing/2014/main" id="{BEB46E4E-EB12-5D70-2F68-00ECFF964BF1}"/>
                </a:ext>
              </a:extLst>
            </p:cNvPr>
            <p:cNvCxnSpPr>
              <a:cxnSpLocks/>
              <a:stCxn id="105" idx="3"/>
              <a:endCxn id="110" idx="3"/>
            </p:cNvCxnSpPr>
            <p:nvPr/>
          </p:nvCxnSpPr>
          <p:spPr>
            <a:xfrm>
              <a:off x="14593591" y="686238"/>
              <a:ext cx="22183" cy="649187"/>
            </a:xfrm>
            <a:prstGeom prst="curvedConnector3">
              <a:avLst>
                <a:gd name="adj1" fmla="val 1474046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曲线连接符 142">
              <a:extLst>
                <a:ext uri="{FF2B5EF4-FFF2-40B4-BE49-F238E27FC236}">
                  <a16:creationId xmlns:a16="http://schemas.microsoft.com/office/drawing/2014/main" id="{73CC565F-D986-412F-F0D7-F16CE89807A8}"/>
                </a:ext>
              </a:extLst>
            </p:cNvPr>
            <p:cNvCxnSpPr>
              <a:cxnSpLocks/>
              <a:stCxn id="110" idx="1"/>
              <a:endCxn id="111" idx="1"/>
            </p:cNvCxnSpPr>
            <p:nvPr/>
          </p:nvCxnSpPr>
          <p:spPr>
            <a:xfrm rot="10800000" flipV="1">
              <a:off x="12001303" y="1335423"/>
              <a:ext cx="621148" cy="641263"/>
            </a:xfrm>
            <a:prstGeom prst="curvedConnector3">
              <a:avLst>
                <a:gd name="adj1" fmla="val 149070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271">
              <a:extLst>
                <a:ext uri="{FF2B5EF4-FFF2-40B4-BE49-F238E27FC236}">
                  <a16:creationId xmlns:a16="http://schemas.microsoft.com/office/drawing/2014/main" id="{84BD34F0-CD4B-D51D-8F28-B97C9F7908E4}"/>
                </a:ext>
              </a:extLst>
            </p:cNvPr>
            <p:cNvCxnSpPr>
              <a:cxnSpLocks/>
              <a:stCxn id="97" idx="1"/>
            </p:cNvCxnSpPr>
            <p:nvPr/>
          </p:nvCxnSpPr>
          <p:spPr>
            <a:xfrm>
              <a:off x="9697047" y="1422934"/>
              <a:ext cx="520807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8278A8D4-0286-C988-17A1-DCDAD2E02C5C}"/>
                </a:ext>
              </a:extLst>
            </p:cNvPr>
            <p:cNvSpPr txBox="1"/>
            <p:nvPr/>
          </p:nvSpPr>
          <p:spPr>
            <a:xfrm>
              <a:off x="9601036" y="1372515"/>
              <a:ext cx="674705" cy="297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3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guide</a:t>
              </a:r>
              <a:endParaRPr kumimoji="1" lang="zh-CN" altLang="en-US" sz="1333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圆角矩形 393">
              <a:extLst>
                <a:ext uri="{FF2B5EF4-FFF2-40B4-BE49-F238E27FC236}">
                  <a16:creationId xmlns:a16="http://schemas.microsoft.com/office/drawing/2014/main" id="{E46EB2E9-712D-025B-C3B0-90BCAB92ECBC}"/>
                </a:ext>
              </a:extLst>
            </p:cNvPr>
            <p:cNvSpPr/>
            <p:nvPr/>
          </p:nvSpPr>
          <p:spPr>
            <a:xfrm>
              <a:off x="5150288" y="1122209"/>
              <a:ext cx="1215289" cy="6719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33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Single Subject Detection</a:t>
              </a:r>
              <a:endParaRPr lang="zh-CN" altLang="en-US" sz="1333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圆角矩形 393">
              <a:extLst>
                <a:ext uri="{FF2B5EF4-FFF2-40B4-BE49-F238E27FC236}">
                  <a16:creationId xmlns:a16="http://schemas.microsoft.com/office/drawing/2014/main" id="{706740D4-69F5-964B-6035-45C3EED8584E}"/>
                </a:ext>
              </a:extLst>
            </p:cNvPr>
            <p:cNvSpPr/>
            <p:nvPr/>
          </p:nvSpPr>
          <p:spPr>
            <a:xfrm>
              <a:off x="7816180" y="1117778"/>
              <a:ext cx="1215289" cy="6719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CN" sz="1333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Self-guided </a:t>
              </a:r>
            </a:p>
            <a:p>
              <a:pPr algn="ctr"/>
              <a:r>
                <a:rPr lang="en-US" altLang="zh-CN" sz="1333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Single</a:t>
              </a:r>
              <a:r>
                <a:rPr lang="zh-CN" altLang="en-US" sz="1333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333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Analysis</a:t>
              </a:r>
              <a:endParaRPr lang="zh-CN" altLang="en-US" sz="1333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292137CA-2BF6-53B9-CC85-19D22824CE08}"/>
                </a:ext>
              </a:extLst>
            </p:cNvPr>
            <p:cNvGrpSpPr/>
            <p:nvPr/>
          </p:nvGrpSpPr>
          <p:grpSpPr>
            <a:xfrm>
              <a:off x="4176608" y="2639693"/>
              <a:ext cx="1584000" cy="3110400"/>
              <a:chOff x="4107904" y="-1344104"/>
              <a:chExt cx="3128392" cy="7308614"/>
            </a:xfrm>
          </p:grpSpPr>
          <p:pic>
            <p:nvPicPr>
              <p:cNvPr id="157" name="图片 156" descr="图形用户界面&#10;&#10;中度可信度描述已自动生成">
                <a:extLst>
                  <a:ext uri="{FF2B5EF4-FFF2-40B4-BE49-F238E27FC236}">
                    <a16:creationId xmlns:a16="http://schemas.microsoft.com/office/drawing/2014/main" id="{75EBDBDE-EE3D-156F-DF72-B8BB6A0E3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rcRect r="80544"/>
              <a:stretch/>
            </p:blipFill>
            <p:spPr>
              <a:xfrm>
                <a:off x="4159932" y="-1344104"/>
                <a:ext cx="1512168" cy="1870878"/>
              </a:xfrm>
              <a:prstGeom prst="rect">
                <a:avLst/>
              </a:prstGeom>
            </p:spPr>
          </p:pic>
          <p:pic>
            <p:nvPicPr>
              <p:cNvPr id="158" name="图片 157" descr="图形用户界面&#10;&#10;中度可信度描述已自动生成">
                <a:extLst>
                  <a:ext uri="{FF2B5EF4-FFF2-40B4-BE49-F238E27FC236}">
                    <a16:creationId xmlns:a16="http://schemas.microsoft.com/office/drawing/2014/main" id="{24E4E9C5-6EFC-833E-D85F-B2DDA76AD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rcRect l="50028" r="39781"/>
              <a:stretch/>
            </p:blipFill>
            <p:spPr>
              <a:xfrm>
                <a:off x="5672235" y="-1344104"/>
                <a:ext cx="792088" cy="1870878"/>
              </a:xfrm>
              <a:prstGeom prst="rect">
                <a:avLst/>
              </a:prstGeom>
            </p:spPr>
          </p:pic>
          <p:pic>
            <p:nvPicPr>
              <p:cNvPr id="159" name="图片 158" descr="图形用户界面&#10;&#10;中度可信度描述已自动生成">
                <a:extLst>
                  <a:ext uri="{FF2B5EF4-FFF2-40B4-BE49-F238E27FC236}">
                    <a16:creationId xmlns:a16="http://schemas.microsoft.com/office/drawing/2014/main" id="{10D05D52-9A78-8D3F-BC17-A4A5AB792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rcRect l="70411" r="20324"/>
              <a:stretch/>
            </p:blipFill>
            <p:spPr>
              <a:xfrm>
                <a:off x="6464323" y="-1344104"/>
                <a:ext cx="720080" cy="1870878"/>
              </a:xfrm>
              <a:prstGeom prst="rect">
                <a:avLst/>
              </a:prstGeom>
            </p:spPr>
          </p:pic>
          <p:pic>
            <p:nvPicPr>
              <p:cNvPr id="160" name="图片 159" descr="许多照片放在一起&#10;&#10;描述已自动生成">
                <a:extLst>
                  <a:ext uri="{FF2B5EF4-FFF2-40B4-BE49-F238E27FC236}">
                    <a16:creationId xmlns:a16="http://schemas.microsoft.com/office/drawing/2014/main" id="{92ED8737-DE45-A854-B8FE-D202BD245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rcRect l="59750"/>
              <a:stretch/>
            </p:blipFill>
            <p:spPr>
              <a:xfrm>
                <a:off x="4107904" y="493232"/>
                <a:ext cx="3128392" cy="1870878"/>
              </a:xfrm>
              <a:prstGeom prst="rect">
                <a:avLst/>
              </a:prstGeom>
            </p:spPr>
          </p:pic>
          <p:pic>
            <p:nvPicPr>
              <p:cNvPr id="161" name="图片 160" descr="图形用户界面&#10;&#10;描述已自动生成">
                <a:extLst>
                  <a:ext uri="{FF2B5EF4-FFF2-40B4-BE49-F238E27FC236}">
                    <a16:creationId xmlns:a16="http://schemas.microsoft.com/office/drawing/2014/main" id="{3664219A-7816-4F4C-E20F-107198B0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rcRect l="30103" r="30059"/>
              <a:stretch/>
            </p:blipFill>
            <p:spPr>
              <a:xfrm>
                <a:off x="4139952" y="2310639"/>
                <a:ext cx="3096344" cy="1870878"/>
              </a:xfrm>
              <a:prstGeom prst="rect">
                <a:avLst/>
              </a:prstGeom>
            </p:spPr>
          </p:pic>
          <p:pic>
            <p:nvPicPr>
              <p:cNvPr id="162" name="图片 161" descr="一群卡通人物&#10;&#10;描述已自动生成">
                <a:extLst>
                  <a:ext uri="{FF2B5EF4-FFF2-40B4-BE49-F238E27FC236}">
                    <a16:creationId xmlns:a16="http://schemas.microsoft.com/office/drawing/2014/main" id="{7FC20724-7F24-75BA-DE2A-2461D9B7D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rcRect r="60162"/>
              <a:stretch/>
            </p:blipFill>
            <p:spPr>
              <a:xfrm>
                <a:off x="4139952" y="4093632"/>
                <a:ext cx="3096344" cy="1870878"/>
              </a:xfrm>
              <a:prstGeom prst="rect">
                <a:avLst/>
              </a:prstGeom>
            </p:spPr>
          </p:pic>
        </p:grp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D2CCD8F9-2DAA-72E9-2A20-AC89BF12AAD4}"/>
                </a:ext>
              </a:extLst>
            </p:cNvPr>
            <p:cNvSpPr txBox="1"/>
            <p:nvPr/>
          </p:nvSpPr>
          <p:spPr>
            <a:xfrm>
              <a:off x="3491460" y="2890868"/>
              <a:ext cx="1117021" cy="297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333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ID:0014</a:t>
              </a:r>
              <a:endParaRPr lang="zh-CN" altLang="en-US" sz="1333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4907C664-B59A-58B4-809D-B5285F46DD8C}"/>
                </a:ext>
              </a:extLst>
            </p:cNvPr>
            <p:cNvSpPr txBox="1"/>
            <p:nvPr/>
          </p:nvSpPr>
          <p:spPr>
            <a:xfrm>
              <a:off x="3491460" y="3647438"/>
              <a:ext cx="1117021" cy="297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333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ID:0224</a:t>
              </a:r>
              <a:endParaRPr lang="zh-CN" altLang="en-US" sz="1333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9899F2EA-3F2B-22A8-9E25-BCD0790343F7}"/>
                </a:ext>
              </a:extLst>
            </p:cNvPr>
            <p:cNvSpPr txBox="1"/>
            <p:nvPr/>
          </p:nvSpPr>
          <p:spPr>
            <a:xfrm>
              <a:off x="3491460" y="4404007"/>
              <a:ext cx="1117021" cy="297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333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ID:3765</a:t>
              </a:r>
              <a:endParaRPr lang="zh-CN" altLang="en-US" sz="1333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996B6B43-75DD-BC83-9766-5CA8797175EB}"/>
                </a:ext>
              </a:extLst>
            </p:cNvPr>
            <p:cNvSpPr txBox="1"/>
            <p:nvPr/>
          </p:nvSpPr>
          <p:spPr>
            <a:xfrm>
              <a:off x="3491460" y="5160577"/>
              <a:ext cx="1117021" cy="297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333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ID:0798</a:t>
              </a:r>
              <a:endParaRPr lang="zh-CN" altLang="en-US" sz="1333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974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2C5A7-17B1-CEB7-9132-882746577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DCF46B-6EF1-0C61-E45F-C08B4BE1D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793" y="6661288"/>
            <a:ext cx="1221565" cy="10179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1017CB-366C-ED35-9E69-FD9CA5C8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188" y="6661287"/>
            <a:ext cx="1221565" cy="10179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88ED7A-77B6-B607-A749-4DA248121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23" y="2219735"/>
            <a:ext cx="402404" cy="11589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CA73EB-EE07-137D-A99A-186C15182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926" y="3929833"/>
            <a:ext cx="402403" cy="1158922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9F59A8A-2442-ED48-7D77-B150BD00E39F}"/>
              </a:ext>
            </a:extLst>
          </p:cNvPr>
          <p:cNvGrpSpPr>
            <a:grpSpLocks noChangeAspect="1"/>
          </p:cNvGrpSpPr>
          <p:nvPr/>
        </p:nvGrpSpPr>
        <p:grpSpPr>
          <a:xfrm>
            <a:off x="3232413" y="2984114"/>
            <a:ext cx="471499" cy="1221565"/>
            <a:chOff x="313659" y="1501348"/>
            <a:chExt cx="744034" cy="192765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9AD9DC5-F00F-4336-2F44-B7312A3DB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659" y="1501348"/>
              <a:ext cx="635000" cy="1828800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EC7305D-8FC2-5FEC-66F7-8F0D0A612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176" y="1550774"/>
              <a:ext cx="635000" cy="1828800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946AFFD-6150-D857-3C51-3564C705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3" y="1600200"/>
              <a:ext cx="635000" cy="1828800"/>
            </a:xfrm>
            <a:prstGeom prst="rect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</p:grpSp>
      <p:sp>
        <p:nvSpPr>
          <p:cNvPr id="19" name="梯形 18">
            <a:extLst>
              <a:ext uri="{FF2B5EF4-FFF2-40B4-BE49-F238E27FC236}">
                <a16:creationId xmlns:a16="http://schemas.microsoft.com/office/drawing/2014/main" id="{BD42CCE5-F010-92D9-AF70-402A6E1F6C67}"/>
              </a:ext>
            </a:extLst>
          </p:cNvPr>
          <p:cNvSpPr>
            <a:spLocks noChangeAspect="1"/>
          </p:cNvSpPr>
          <p:nvPr/>
        </p:nvSpPr>
        <p:spPr>
          <a:xfrm rot="5400000">
            <a:off x="4058127" y="3248474"/>
            <a:ext cx="906580" cy="755484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 w="25400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Hard-Wired Splitter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5F215E7-CC2A-A19D-CE38-36A656B99F20}"/>
              </a:ext>
            </a:extLst>
          </p:cNvPr>
          <p:cNvGrpSpPr/>
          <p:nvPr/>
        </p:nvGrpSpPr>
        <p:grpSpPr>
          <a:xfrm>
            <a:off x="13985518" y="1339331"/>
            <a:ext cx="744034" cy="1927652"/>
            <a:chOff x="313659" y="1501348"/>
            <a:chExt cx="744034" cy="1927652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0DE4FC1-DADE-48C0-D718-8D0288E2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659" y="1501348"/>
              <a:ext cx="635000" cy="1828800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7A373C2-870E-D535-F690-5852EEF03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176" y="1550774"/>
              <a:ext cx="635000" cy="1828800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90452FAA-68FE-AEF1-003E-37203AAE1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3" y="1600200"/>
              <a:ext cx="635000" cy="1828800"/>
            </a:xfrm>
            <a:prstGeom prst="rect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</p:grp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BBE6CCBA-48C1-4A0A-161A-38FA37C98E10}"/>
              </a:ext>
            </a:extLst>
          </p:cNvPr>
          <p:cNvSpPr/>
          <p:nvPr/>
        </p:nvSpPr>
        <p:spPr>
          <a:xfrm>
            <a:off x="7768391" y="2489843"/>
            <a:ext cx="1362310" cy="4942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F_struct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DC47787-2DBA-6A4B-B62E-C7B0B7E9280D}"/>
              </a:ext>
            </a:extLst>
          </p:cNvPr>
          <p:cNvSpPr/>
          <p:nvPr/>
        </p:nvSpPr>
        <p:spPr>
          <a:xfrm>
            <a:off x="11138230" y="1191049"/>
            <a:ext cx="1362310" cy="4942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HF component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01892F9-BF3A-9353-6460-F72EA9631197}"/>
              </a:ext>
            </a:extLst>
          </p:cNvPr>
          <p:cNvSpPr txBox="1"/>
          <p:nvPr/>
        </p:nvSpPr>
        <p:spPr>
          <a:xfrm>
            <a:off x="4889159" y="1826168"/>
            <a:ext cx="1436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 component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3305683-B64C-94E9-2C9F-FA4DF6953E59}"/>
              </a:ext>
            </a:extLst>
          </p:cNvPr>
          <p:cNvSpPr txBox="1"/>
          <p:nvPr/>
        </p:nvSpPr>
        <p:spPr>
          <a:xfrm>
            <a:off x="4801888" y="5352985"/>
            <a:ext cx="1436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HF component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梯形 34">
            <a:extLst>
              <a:ext uri="{FF2B5EF4-FFF2-40B4-BE49-F238E27FC236}">
                <a16:creationId xmlns:a16="http://schemas.microsoft.com/office/drawing/2014/main" id="{3D5A983D-F844-4CFE-7810-25B0E8751A14}"/>
              </a:ext>
            </a:extLst>
          </p:cNvPr>
          <p:cNvSpPr>
            <a:spLocks noChangeAspect="1"/>
          </p:cNvSpPr>
          <p:nvPr/>
        </p:nvSpPr>
        <p:spPr>
          <a:xfrm rot="5400000">
            <a:off x="6335737" y="2423601"/>
            <a:ext cx="906580" cy="755484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 w="25400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TIB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梯形 35">
            <a:extLst>
              <a:ext uri="{FF2B5EF4-FFF2-40B4-BE49-F238E27FC236}">
                <a16:creationId xmlns:a16="http://schemas.microsoft.com/office/drawing/2014/main" id="{B43D4C4F-77E9-211B-C523-147EE0795909}"/>
              </a:ext>
            </a:extLst>
          </p:cNvPr>
          <p:cNvSpPr>
            <a:spLocks noChangeAspect="1"/>
          </p:cNvSpPr>
          <p:nvPr/>
        </p:nvSpPr>
        <p:spPr>
          <a:xfrm rot="5400000">
            <a:off x="6335737" y="4131552"/>
            <a:ext cx="906580" cy="755484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 w="25400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OTRB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9478CB8-4C19-2637-2521-0DC0E8A2E642}"/>
              </a:ext>
            </a:extLst>
          </p:cNvPr>
          <p:cNvGrpSpPr/>
          <p:nvPr/>
        </p:nvGrpSpPr>
        <p:grpSpPr>
          <a:xfrm>
            <a:off x="14459413" y="5419300"/>
            <a:ext cx="540278" cy="2161107"/>
            <a:chOff x="5800430" y="1872466"/>
            <a:chExt cx="540278" cy="216110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8ADCA3B-92B1-CE7D-292E-1A1C481CF7BA}"/>
                </a:ext>
              </a:extLst>
            </p:cNvPr>
            <p:cNvSpPr/>
            <p:nvPr/>
          </p:nvSpPr>
          <p:spPr>
            <a:xfrm>
              <a:off x="5800430" y="1872466"/>
              <a:ext cx="540278" cy="540277"/>
            </a:xfrm>
            <a:prstGeom prst="rect">
              <a:avLst/>
            </a:prstGeom>
            <a:solidFill>
              <a:srgbClr val="A0BEE7"/>
            </a:solidFill>
            <a:ln w="635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A92ECA7-B43A-C831-E69C-3F2F84FCECD9}"/>
                </a:ext>
              </a:extLst>
            </p:cNvPr>
            <p:cNvSpPr/>
            <p:nvPr/>
          </p:nvSpPr>
          <p:spPr>
            <a:xfrm>
              <a:off x="5800430" y="3493296"/>
              <a:ext cx="540278" cy="540277"/>
            </a:xfrm>
            <a:prstGeom prst="rect">
              <a:avLst/>
            </a:prstGeom>
            <a:solidFill>
              <a:srgbClr val="A0BEE7"/>
            </a:solidFill>
            <a:ln w="635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C448C8C-AD44-0439-D36C-D97A3DC970B5}"/>
                </a:ext>
              </a:extLst>
            </p:cNvPr>
            <p:cNvSpPr/>
            <p:nvPr/>
          </p:nvSpPr>
          <p:spPr>
            <a:xfrm>
              <a:off x="5800430" y="2412743"/>
              <a:ext cx="540278" cy="540277"/>
            </a:xfrm>
            <a:prstGeom prst="rect">
              <a:avLst/>
            </a:prstGeom>
            <a:solidFill>
              <a:srgbClr val="A0BEE7"/>
            </a:solidFill>
            <a:ln w="635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EF3DE28B-BDE9-52F7-4C66-9BB4042938DC}"/>
                </a:ext>
              </a:extLst>
            </p:cNvPr>
            <p:cNvSpPr/>
            <p:nvPr/>
          </p:nvSpPr>
          <p:spPr>
            <a:xfrm>
              <a:off x="5800430" y="2953020"/>
              <a:ext cx="540278" cy="540277"/>
            </a:xfrm>
            <a:prstGeom prst="rect">
              <a:avLst/>
            </a:prstGeom>
            <a:solidFill>
              <a:srgbClr val="A0BEE7"/>
            </a:solidFill>
            <a:ln w="635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</p:grp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F51958AA-BBCF-9BA9-575E-7116BBD55278}"/>
              </a:ext>
            </a:extLst>
          </p:cNvPr>
          <p:cNvSpPr/>
          <p:nvPr/>
        </p:nvSpPr>
        <p:spPr>
          <a:xfrm>
            <a:off x="14028090" y="4557069"/>
            <a:ext cx="767927" cy="2894784"/>
          </a:xfrm>
          <a:prstGeom prst="roundRect">
            <a:avLst>
              <a:gd name="adj" fmla="val 24586"/>
            </a:avLst>
          </a:prstGeom>
          <a:solidFill>
            <a:srgbClr val="CDE3F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" dirty="0"/>
          </a:p>
        </p:txBody>
      </p: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3F9D307B-6B40-B005-C901-445A96C0338E}"/>
              </a:ext>
            </a:extLst>
          </p:cNvPr>
          <p:cNvCxnSpPr>
            <a:cxnSpLocks/>
          </p:cNvCxnSpPr>
          <p:nvPr/>
        </p:nvCxnSpPr>
        <p:spPr>
          <a:xfrm flipH="1">
            <a:off x="10640621" y="3254633"/>
            <a:ext cx="6311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空心弧 117">
            <a:extLst>
              <a:ext uri="{FF2B5EF4-FFF2-40B4-BE49-F238E27FC236}">
                <a16:creationId xmlns:a16="http://schemas.microsoft.com/office/drawing/2014/main" id="{9C3D86AB-A82C-CE38-08C8-DC3D13A80E61}"/>
              </a:ext>
            </a:extLst>
          </p:cNvPr>
          <p:cNvSpPr/>
          <p:nvPr/>
        </p:nvSpPr>
        <p:spPr>
          <a:xfrm>
            <a:off x="9942852" y="2085102"/>
            <a:ext cx="914400" cy="914400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19CAB4E3-909A-0266-6486-FDF9EA090260}"/>
              </a:ext>
            </a:extLst>
          </p:cNvPr>
          <p:cNvSpPr>
            <a:spLocks noChangeAspect="1"/>
          </p:cNvSpPr>
          <p:nvPr/>
        </p:nvSpPr>
        <p:spPr>
          <a:xfrm>
            <a:off x="8585633" y="6004461"/>
            <a:ext cx="545068" cy="5450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任意形状 154">
            <a:extLst>
              <a:ext uri="{FF2B5EF4-FFF2-40B4-BE49-F238E27FC236}">
                <a16:creationId xmlns:a16="http://schemas.microsoft.com/office/drawing/2014/main" id="{76CA595A-7A17-5E8E-85BF-44AB2DFA5756}"/>
              </a:ext>
            </a:extLst>
          </p:cNvPr>
          <p:cNvSpPr>
            <a:spLocks noChangeAspect="1"/>
          </p:cNvSpPr>
          <p:nvPr/>
        </p:nvSpPr>
        <p:spPr>
          <a:xfrm rot="2713306">
            <a:off x="12252115" y="3297193"/>
            <a:ext cx="178623" cy="176543"/>
          </a:xfrm>
          <a:custGeom>
            <a:avLst/>
            <a:gdLst>
              <a:gd name="csX0" fmla="*/ 5019 w 178623"/>
              <a:gd name="csY0" fmla="*/ 9332 h 176543"/>
              <a:gd name="csX1" fmla="*/ 16354 w 178623"/>
              <a:gd name="csY1" fmla="*/ 0 h 176543"/>
              <a:gd name="csX2" fmla="*/ 178623 w 178623"/>
              <a:gd name="csY2" fmla="*/ 161018 h 176543"/>
              <a:gd name="csX3" fmla="*/ 167288 w 178623"/>
              <a:gd name="csY3" fmla="*/ 170350 h 176543"/>
              <a:gd name="csX4" fmla="*/ 162269 w 178623"/>
              <a:gd name="csY4" fmla="*/ 176543 h 176543"/>
              <a:gd name="csX5" fmla="*/ 0 w 178623"/>
              <a:gd name="csY5" fmla="*/ 15525 h 176543"/>
              <a:gd name="csX6" fmla="*/ 5019 w 178623"/>
              <a:gd name="csY6" fmla="*/ 9332 h 1765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78623" h="176543">
                <a:moveTo>
                  <a:pt x="5019" y="9332"/>
                </a:moveTo>
                <a:lnTo>
                  <a:pt x="16354" y="0"/>
                </a:lnTo>
                <a:lnTo>
                  <a:pt x="178623" y="161018"/>
                </a:lnTo>
                <a:lnTo>
                  <a:pt x="167288" y="170350"/>
                </a:lnTo>
                <a:lnTo>
                  <a:pt x="162269" y="176543"/>
                </a:lnTo>
                <a:lnTo>
                  <a:pt x="0" y="15525"/>
                </a:lnTo>
                <a:lnTo>
                  <a:pt x="5019" y="9332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4" name="任意形状 153">
            <a:extLst>
              <a:ext uri="{FF2B5EF4-FFF2-40B4-BE49-F238E27FC236}">
                <a16:creationId xmlns:a16="http://schemas.microsoft.com/office/drawing/2014/main" id="{28AC6BAA-D037-686A-7A92-1647E3DACD6C}"/>
              </a:ext>
            </a:extLst>
          </p:cNvPr>
          <p:cNvSpPr>
            <a:spLocks noChangeAspect="1"/>
          </p:cNvSpPr>
          <p:nvPr/>
        </p:nvSpPr>
        <p:spPr>
          <a:xfrm rot="2713306">
            <a:off x="11981292" y="3473758"/>
            <a:ext cx="229747" cy="22540"/>
          </a:xfrm>
          <a:custGeom>
            <a:avLst/>
            <a:gdLst>
              <a:gd name="csX0" fmla="*/ 1094 w 229747"/>
              <a:gd name="csY0" fmla="*/ 1 h 22540"/>
              <a:gd name="csX1" fmla="*/ 229612 w 229747"/>
              <a:gd name="csY1" fmla="*/ 0 h 22540"/>
              <a:gd name="csX2" fmla="*/ 228599 w 229747"/>
              <a:gd name="csY2" fmla="*/ 11024 h 22540"/>
              <a:gd name="csX3" fmla="*/ 229747 w 229747"/>
              <a:gd name="csY3" fmla="*/ 22539 h 22540"/>
              <a:gd name="csX4" fmla="*/ 1060 w 229747"/>
              <a:gd name="csY4" fmla="*/ 22540 h 22540"/>
              <a:gd name="csX5" fmla="*/ 0 w 229747"/>
              <a:gd name="csY5" fmla="*/ 11909 h 22540"/>
              <a:gd name="csX6" fmla="*/ 1094 w 229747"/>
              <a:gd name="csY6" fmla="*/ 1 h 225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29747" h="22540">
                <a:moveTo>
                  <a:pt x="1094" y="1"/>
                </a:moveTo>
                <a:lnTo>
                  <a:pt x="229612" y="0"/>
                </a:lnTo>
                <a:lnTo>
                  <a:pt x="228599" y="11024"/>
                </a:lnTo>
                <a:lnTo>
                  <a:pt x="229747" y="22539"/>
                </a:lnTo>
                <a:lnTo>
                  <a:pt x="1060" y="22540"/>
                </a:lnTo>
                <a:lnTo>
                  <a:pt x="0" y="11909"/>
                </a:lnTo>
                <a:lnTo>
                  <a:pt x="1094" y="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3" name="任意形状 152">
            <a:extLst>
              <a:ext uri="{FF2B5EF4-FFF2-40B4-BE49-F238E27FC236}">
                <a16:creationId xmlns:a16="http://schemas.microsoft.com/office/drawing/2014/main" id="{098D0456-8BF8-9C1A-D087-9672F284AB6D}"/>
              </a:ext>
            </a:extLst>
          </p:cNvPr>
          <p:cNvSpPr>
            <a:spLocks noChangeAspect="1"/>
          </p:cNvSpPr>
          <p:nvPr/>
        </p:nvSpPr>
        <p:spPr>
          <a:xfrm rot="2713306">
            <a:off x="12569023" y="3370437"/>
            <a:ext cx="22539" cy="229746"/>
          </a:xfrm>
          <a:custGeom>
            <a:avLst/>
            <a:gdLst>
              <a:gd name="csX0" fmla="*/ 0 w 22539"/>
              <a:gd name="csY0" fmla="*/ 1060 h 229746"/>
              <a:gd name="csX1" fmla="*/ 10621 w 22539"/>
              <a:gd name="csY1" fmla="*/ 0 h 229746"/>
              <a:gd name="csX2" fmla="*/ 22539 w 22539"/>
              <a:gd name="csY2" fmla="*/ 1096 h 229746"/>
              <a:gd name="csX3" fmla="*/ 22539 w 22539"/>
              <a:gd name="csY3" fmla="*/ 229613 h 229746"/>
              <a:gd name="csX4" fmla="*/ 11506 w 22539"/>
              <a:gd name="csY4" fmla="*/ 228598 h 229746"/>
              <a:gd name="csX5" fmla="*/ 0 w 22539"/>
              <a:gd name="csY5" fmla="*/ 229746 h 229746"/>
              <a:gd name="csX6" fmla="*/ 0 w 22539"/>
              <a:gd name="csY6" fmla="*/ 1060 h 2297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2539" h="229746">
                <a:moveTo>
                  <a:pt x="0" y="1060"/>
                </a:moveTo>
                <a:lnTo>
                  <a:pt x="10621" y="0"/>
                </a:lnTo>
                <a:lnTo>
                  <a:pt x="22539" y="1096"/>
                </a:lnTo>
                <a:lnTo>
                  <a:pt x="22539" y="229613"/>
                </a:lnTo>
                <a:lnTo>
                  <a:pt x="11506" y="228598"/>
                </a:lnTo>
                <a:lnTo>
                  <a:pt x="0" y="229746"/>
                </a:lnTo>
                <a:lnTo>
                  <a:pt x="0" y="106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2" name="任意形状 151">
            <a:extLst>
              <a:ext uri="{FF2B5EF4-FFF2-40B4-BE49-F238E27FC236}">
                <a16:creationId xmlns:a16="http://schemas.microsoft.com/office/drawing/2014/main" id="{5D71401B-D28C-ECC3-DE31-E93353B51621}"/>
              </a:ext>
            </a:extLst>
          </p:cNvPr>
          <p:cNvSpPr>
            <a:spLocks noChangeAspect="1"/>
          </p:cNvSpPr>
          <p:nvPr/>
        </p:nvSpPr>
        <p:spPr>
          <a:xfrm rot="2713306">
            <a:off x="12205866" y="3508392"/>
            <a:ext cx="206106" cy="144685"/>
          </a:xfrm>
          <a:custGeom>
            <a:avLst/>
            <a:gdLst>
              <a:gd name="csX0" fmla="*/ 60296 w 206106"/>
              <a:gd name="csY0" fmla="*/ 0 h 144685"/>
              <a:gd name="csX1" fmla="*/ 206106 w 206106"/>
              <a:gd name="csY1" fmla="*/ 144685 h 144685"/>
              <a:gd name="csX2" fmla="*/ 0 w 206106"/>
              <a:gd name="csY2" fmla="*/ 144685 h 144685"/>
              <a:gd name="csX3" fmla="*/ 3002 w 206106"/>
              <a:gd name="csY3" fmla="*/ 112032 h 144685"/>
              <a:gd name="csX4" fmla="*/ 36161 w 206106"/>
              <a:gd name="csY4" fmla="*/ 29781 h 144685"/>
              <a:gd name="csX5" fmla="*/ 60296 w 206106"/>
              <a:gd name="csY5" fmla="*/ 0 h 14468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06106" h="144685">
                <a:moveTo>
                  <a:pt x="60296" y="0"/>
                </a:moveTo>
                <a:lnTo>
                  <a:pt x="206106" y="144685"/>
                </a:lnTo>
                <a:lnTo>
                  <a:pt x="0" y="144685"/>
                </a:lnTo>
                <a:lnTo>
                  <a:pt x="3002" y="112032"/>
                </a:lnTo>
                <a:cubicBezTo>
                  <a:pt x="8470" y="83192"/>
                  <a:pt x="19521" y="55197"/>
                  <a:pt x="36161" y="29781"/>
                </a:cubicBezTo>
                <a:lnTo>
                  <a:pt x="60296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1" name="任意形状 150">
            <a:extLst>
              <a:ext uri="{FF2B5EF4-FFF2-40B4-BE49-F238E27FC236}">
                <a16:creationId xmlns:a16="http://schemas.microsoft.com/office/drawing/2014/main" id="{F2CB3AB8-ED1F-CC8D-4AAA-567CA96514B3}"/>
              </a:ext>
            </a:extLst>
          </p:cNvPr>
          <p:cNvSpPr>
            <a:spLocks noChangeAspect="1"/>
          </p:cNvSpPr>
          <p:nvPr/>
        </p:nvSpPr>
        <p:spPr>
          <a:xfrm rot="2713306">
            <a:off x="12303687" y="3480290"/>
            <a:ext cx="138544" cy="194576"/>
          </a:xfrm>
          <a:custGeom>
            <a:avLst/>
            <a:gdLst>
              <a:gd name="csX0" fmla="*/ 0 w 138544"/>
              <a:gd name="csY0" fmla="*/ 57101 h 194576"/>
              <a:gd name="csX1" fmla="*/ 24412 w 138544"/>
              <a:gd name="csY1" fmla="*/ 37001 h 194576"/>
              <a:gd name="csX2" fmla="*/ 106404 w 138544"/>
              <a:gd name="csY2" fmla="*/ 3206 h 194576"/>
              <a:gd name="csX3" fmla="*/ 138544 w 138544"/>
              <a:gd name="csY3" fmla="*/ 0 h 194576"/>
              <a:gd name="csX4" fmla="*/ 138544 w 138544"/>
              <a:gd name="csY4" fmla="*/ 194576 h 194576"/>
              <a:gd name="csX5" fmla="*/ 0 w 138544"/>
              <a:gd name="csY5" fmla="*/ 57101 h 1945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8544" h="194576">
                <a:moveTo>
                  <a:pt x="0" y="57101"/>
                </a:moveTo>
                <a:lnTo>
                  <a:pt x="24412" y="37001"/>
                </a:lnTo>
                <a:cubicBezTo>
                  <a:pt x="49699" y="20165"/>
                  <a:pt x="77608" y="8897"/>
                  <a:pt x="106404" y="3206"/>
                </a:cubicBezTo>
                <a:lnTo>
                  <a:pt x="138544" y="0"/>
                </a:lnTo>
                <a:lnTo>
                  <a:pt x="138544" y="194576"/>
                </a:lnTo>
                <a:lnTo>
                  <a:pt x="0" y="5710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0" name="任意形状 149">
            <a:extLst>
              <a:ext uri="{FF2B5EF4-FFF2-40B4-BE49-F238E27FC236}">
                <a16:creationId xmlns:a16="http://schemas.microsoft.com/office/drawing/2014/main" id="{D39D0D05-4061-BC06-01D3-37CA76B0CF7B}"/>
              </a:ext>
            </a:extLst>
          </p:cNvPr>
          <p:cNvSpPr>
            <a:spLocks noChangeAspect="1"/>
          </p:cNvSpPr>
          <p:nvPr/>
        </p:nvSpPr>
        <p:spPr>
          <a:xfrm rot="2713306">
            <a:off x="12410325" y="3595221"/>
            <a:ext cx="147102" cy="210506"/>
          </a:xfrm>
          <a:custGeom>
            <a:avLst/>
            <a:gdLst>
              <a:gd name="csX0" fmla="*/ 0 w 147102"/>
              <a:gd name="csY0" fmla="*/ 0 h 210506"/>
              <a:gd name="csX1" fmla="*/ 32644 w 147102"/>
              <a:gd name="csY1" fmla="*/ 3001 h 210506"/>
              <a:gd name="csX2" fmla="*/ 114895 w 147102"/>
              <a:gd name="csY2" fmla="*/ 36160 h 210506"/>
              <a:gd name="csX3" fmla="*/ 147102 w 147102"/>
              <a:gd name="csY3" fmla="*/ 62261 h 210506"/>
              <a:gd name="csX4" fmla="*/ 0 w 147102"/>
              <a:gd name="csY4" fmla="*/ 210506 h 210506"/>
              <a:gd name="csX5" fmla="*/ 0 w 147102"/>
              <a:gd name="csY5" fmla="*/ 0 h 2105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47102" h="210506">
                <a:moveTo>
                  <a:pt x="0" y="0"/>
                </a:moveTo>
                <a:lnTo>
                  <a:pt x="32644" y="3001"/>
                </a:lnTo>
                <a:cubicBezTo>
                  <a:pt x="61483" y="8469"/>
                  <a:pt x="89478" y="19520"/>
                  <a:pt x="114895" y="36160"/>
                </a:cubicBezTo>
                <a:lnTo>
                  <a:pt x="147102" y="62261"/>
                </a:lnTo>
                <a:lnTo>
                  <a:pt x="0" y="2105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9" name="任意形状 148">
            <a:extLst>
              <a:ext uri="{FF2B5EF4-FFF2-40B4-BE49-F238E27FC236}">
                <a16:creationId xmlns:a16="http://schemas.microsoft.com/office/drawing/2014/main" id="{06DD7AF1-A1C9-2F88-E0D3-67C7929CD351}"/>
              </a:ext>
            </a:extLst>
          </p:cNvPr>
          <p:cNvSpPr>
            <a:spLocks noChangeAspect="1"/>
          </p:cNvSpPr>
          <p:nvPr/>
        </p:nvSpPr>
        <p:spPr>
          <a:xfrm rot="2713306">
            <a:off x="12086416" y="3626854"/>
            <a:ext cx="208348" cy="146126"/>
          </a:xfrm>
          <a:custGeom>
            <a:avLst/>
            <a:gdLst>
              <a:gd name="csX0" fmla="*/ 0 w 208348"/>
              <a:gd name="csY0" fmla="*/ 0 h 146126"/>
              <a:gd name="csX1" fmla="*/ 208348 w 208348"/>
              <a:gd name="csY1" fmla="*/ 0 h 146126"/>
              <a:gd name="csX2" fmla="*/ 63349 w 208348"/>
              <a:gd name="csY2" fmla="*/ 146126 h 146126"/>
              <a:gd name="csX3" fmla="*/ 37000 w 208348"/>
              <a:gd name="csY3" fmla="*/ 114122 h 146126"/>
              <a:gd name="csX4" fmla="*/ 3205 w 208348"/>
              <a:gd name="csY4" fmla="*/ 32130 h 146126"/>
              <a:gd name="csX5" fmla="*/ 0 w 208348"/>
              <a:gd name="csY5" fmla="*/ 0 h 1461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08348" h="146126">
                <a:moveTo>
                  <a:pt x="0" y="0"/>
                </a:moveTo>
                <a:lnTo>
                  <a:pt x="208348" y="0"/>
                </a:lnTo>
                <a:lnTo>
                  <a:pt x="63349" y="146126"/>
                </a:lnTo>
                <a:lnTo>
                  <a:pt x="37000" y="114122"/>
                </a:lnTo>
                <a:cubicBezTo>
                  <a:pt x="20163" y="88835"/>
                  <a:pt x="8896" y="60927"/>
                  <a:pt x="3205" y="32130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8" name="任意形状 147">
            <a:extLst>
              <a:ext uri="{FF2B5EF4-FFF2-40B4-BE49-F238E27FC236}">
                <a16:creationId xmlns:a16="http://schemas.microsoft.com/office/drawing/2014/main" id="{08E7A395-5310-265E-61CD-5E9870D41A63}"/>
              </a:ext>
            </a:extLst>
          </p:cNvPr>
          <p:cNvSpPr>
            <a:spLocks noChangeAspect="1"/>
          </p:cNvSpPr>
          <p:nvPr/>
        </p:nvSpPr>
        <p:spPr>
          <a:xfrm rot="2713306">
            <a:off x="12312918" y="3698453"/>
            <a:ext cx="56495" cy="70510"/>
          </a:xfrm>
          <a:custGeom>
            <a:avLst/>
            <a:gdLst>
              <a:gd name="csX0" fmla="*/ 9088 w 56495"/>
              <a:gd name="csY0" fmla="*/ 0 h 70510"/>
              <a:gd name="csX1" fmla="*/ 28343 w 56495"/>
              <a:gd name="csY1" fmla="*/ 19107 h 70510"/>
              <a:gd name="csX2" fmla="*/ 31627 w 56495"/>
              <a:gd name="csY2" fmla="*/ 15797 h 70510"/>
              <a:gd name="csX3" fmla="*/ 31627 w 56495"/>
              <a:gd name="csY3" fmla="*/ 22735 h 70510"/>
              <a:gd name="csX4" fmla="*/ 56495 w 56495"/>
              <a:gd name="csY4" fmla="*/ 22735 h 70510"/>
              <a:gd name="csX5" fmla="*/ 44342 w 56495"/>
              <a:gd name="csY5" fmla="*/ 34982 h 70510"/>
              <a:gd name="csX6" fmla="*/ 54713 w 56495"/>
              <a:gd name="csY6" fmla="*/ 45274 h 70510"/>
              <a:gd name="csX7" fmla="*/ 31627 w 56495"/>
              <a:gd name="csY7" fmla="*/ 45274 h 70510"/>
              <a:gd name="csX8" fmla="*/ 31627 w 56495"/>
              <a:gd name="csY8" fmla="*/ 54118 h 70510"/>
              <a:gd name="csX9" fmla="*/ 28466 w 56495"/>
              <a:gd name="csY9" fmla="*/ 50981 h 70510"/>
              <a:gd name="csX10" fmla="*/ 9088 w 56495"/>
              <a:gd name="csY10" fmla="*/ 70510 h 70510"/>
              <a:gd name="csX11" fmla="*/ 9088 w 56495"/>
              <a:gd name="csY11" fmla="*/ 45274 h 70510"/>
              <a:gd name="csX12" fmla="*/ 2377 w 56495"/>
              <a:gd name="csY12" fmla="*/ 45274 h 70510"/>
              <a:gd name="csX13" fmla="*/ 12467 w 56495"/>
              <a:gd name="csY13" fmla="*/ 35106 h 70510"/>
              <a:gd name="csX14" fmla="*/ 0 w 56495"/>
              <a:gd name="csY14" fmla="*/ 22735 h 70510"/>
              <a:gd name="csX15" fmla="*/ 9088 w 56495"/>
              <a:gd name="csY15" fmla="*/ 22735 h 70510"/>
              <a:gd name="csX16" fmla="*/ 9088 w 56495"/>
              <a:gd name="csY16" fmla="*/ 0 h 705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56495" h="70510">
                <a:moveTo>
                  <a:pt x="9088" y="0"/>
                </a:moveTo>
                <a:lnTo>
                  <a:pt x="28343" y="19107"/>
                </a:lnTo>
                <a:lnTo>
                  <a:pt x="31627" y="15797"/>
                </a:lnTo>
                <a:lnTo>
                  <a:pt x="31627" y="22735"/>
                </a:lnTo>
                <a:lnTo>
                  <a:pt x="56495" y="22735"/>
                </a:lnTo>
                <a:lnTo>
                  <a:pt x="44342" y="34982"/>
                </a:lnTo>
                <a:lnTo>
                  <a:pt x="54713" y="45274"/>
                </a:lnTo>
                <a:lnTo>
                  <a:pt x="31627" y="45274"/>
                </a:lnTo>
                <a:lnTo>
                  <a:pt x="31627" y="54118"/>
                </a:lnTo>
                <a:lnTo>
                  <a:pt x="28466" y="50981"/>
                </a:lnTo>
                <a:lnTo>
                  <a:pt x="9088" y="70510"/>
                </a:lnTo>
                <a:lnTo>
                  <a:pt x="9088" y="45274"/>
                </a:lnTo>
                <a:lnTo>
                  <a:pt x="2377" y="45274"/>
                </a:lnTo>
                <a:lnTo>
                  <a:pt x="12467" y="35106"/>
                </a:lnTo>
                <a:lnTo>
                  <a:pt x="0" y="22735"/>
                </a:lnTo>
                <a:lnTo>
                  <a:pt x="9088" y="22735"/>
                </a:lnTo>
                <a:lnTo>
                  <a:pt x="9088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7" name="任意形状 146">
            <a:extLst>
              <a:ext uri="{FF2B5EF4-FFF2-40B4-BE49-F238E27FC236}">
                <a16:creationId xmlns:a16="http://schemas.microsoft.com/office/drawing/2014/main" id="{F8E1301D-F65A-56C8-49FE-5D704B0AD727}"/>
              </a:ext>
            </a:extLst>
          </p:cNvPr>
          <p:cNvSpPr>
            <a:spLocks noChangeAspect="1"/>
          </p:cNvSpPr>
          <p:nvPr/>
        </p:nvSpPr>
        <p:spPr>
          <a:xfrm rot="2713306">
            <a:off x="11913379" y="3641809"/>
            <a:ext cx="164100" cy="166013"/>
          </a:xfrm>
          <a:custGeom>
            <a:avLst/>
            <a:gdLst>
              <a:gd name="csX0" fmla="*/ 0 w 164100"/>
              <a:gd name="csY0" fmla="*/ 162269 h 166013"/>
              <a:gd name="csX1" fmla="*/ 161018 w 164100"/>
              <a:gd name="csY1" fmla="*/ 0 h 166013"/>
              <a:gd name="csX2" fmla="*/ 164100 w 164100"/>
              <a:gd name="csY2" fmla="*/ 3743 h 166013"/>
              <a:gd name="csX3" fmla="*/ 3083 w 164100"/>
              <a:gd name="csY3" fmla="*/ 166013 h 166013"/>
              <a:gd name="csX4" fmla="*/ 0 w 164100"/>
              <a:gd name="csY4" fmla="*/ 162269 h 16601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4100" h="166013">
                <a:moveTo>
                  <a:pt x="0" y="162269"/>
                </a:moveTo>
                <a:lnTo>
                  <a:pt x="161018" y="0"/>
                </a:lnTo>
                <a:lnTo>
                  <a:pt x="164100" y="3743"/>
                </a:lnTo>
                <a:lnTo>
                  <a:pt x="3083" y="166013"/>
                </a:lnTo>
                <a:lnTo>
                  <a:pt x="0" y="16226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6" name="任意形状 145">
            <a:extLst>
              <a:ext uri="{FF2B5EF4-FFF2-40B4-BE49-F238E27FC236}">
                <a16:creationId xmlns:a16="http://schemas.microsoft.com/office/drawing/2014/main" id="{4539C97F-2BB2-A295-0731-3FC3BECE4383}"/>
              </a:ext>
            </a:extLst>
          </p:cNvPr>
          <p:cNvSpPr>
            <a:spLocks noChangeAspect="1"/>
          </p:cNvSpPr>
          <p:nvPr/>
        </p:nvSpPr>
        <p:spPr>
          <a:xfrm rot="2713306">
            <a:off x="12598353" y="3642153"/>
            <a:ext cx="164785" cy="165322"/>
          </a:xfrm>
          <a:custGeom>
            <a:avLst/>
            <a:gdLst>
              <a:gd name="csX0" fmla="*/ 0 w 164785"/>
              <a:gd name="csY0" fmla="*/ 162269 h 165322"/>
              <a:gd name="csX1" fmla="*/ 161017 w 164785"/>
              <a:gd name="csY1" fmla="*/ 0 h 165322"/>
              <a:gd name="csX2" fmla="*/ 164785 w 164785"/>
              <a:gd name="csY2" fmla="*/ 3053 h 165322"/>
              <a:gd name="csX3" fmla="*/ 3767 w 164785"/>
              <a:gd name="csY3" fmla="*/ 165322 h 165322"/>
              <a:gd name="csX4" fmla="*/ 0 w 164785"/>
              <a:gd name="csY4" fmla="*/ 162269 h 16532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4785" h="165322">
                <a:moveTo>
                  <a:pt x="0" y="162269"/>
                </a:moveTo>
                <a:lnTo>
                  <a:pt x="161017" y="0"/>
                </a:lnTo>
                <a:lnTo>
                  <a:pt x="164785" y="3053"/>
                </a:lnTo>
                <a:lnTo>
                  <a:pt x="3767" y="165322"/>
                </a:lnTo>
                <a:lnTo>
                  <a:pt x="0" y="16226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5" name="任意形状 144">
            <a:extLst>
              <a:ext uri="{FF2B5EF4-FFF2-40B4-BE49-F238E27FC236}">
                <a16:creationId xmlns:a16="http://schemas.microsoft.com/office/drawing/2014/main" id="{22836B74-BD69-281A-B144-FC2E3C266FE2}"/>
              </a:ext>
            </a:extLst>
          </p:cNvPr>
          <p:cNvSpPr>
            <a:spLocks noChangeAspect="1"/>
          </p:cNvSpPr>
          <p:nvPr/>
        </p:nvSpPr>
        <p:spPr>
          <a:xfrm rot="2713306">
            <a:off x="12310350" y="3207615"/>
            <a:ext cx="62484" cy="61774"/>
          </a:xfrm>
          <a:custGeom>
            <a:avLst/>
            <a:gdLst>
              <a:gd name="csX0" fmla="*/ 0 w 62484"/>
              <a:gd name="csY0" fmla="*/ 15999 h 61774"/>
              <a:gd name="csX1" fmla="*/ 15875 w 62484"/>
              <a:gd name="csY1" fmla="*/ 0 h 61774"/>
              <a:gd name="csX2" fmla="*/ 62484 w 62484"/>
              <a:gd name="csY2" fmla="*/ 46249 h 61774"/>
              <a:gd name="csX3" fmla="*/ 51149 w 62484"/>
              <a:gd name="csY3" fmla="*/ 55581 h 61774"/>
              <a:gd name="csX4" fmla="*/ 46130 w 62484"/>
              <a:gd name="csY4" fmla="*/ 61774 h 61774"/>
              <a:gd name="csX5" fmla="*/ 0 w 62484"/>
              <a:gd name="csY5" fmla="*/ 15999 h 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62484" h="61774">
                <a:moveTo>
                  <a:pt x="0" y="15999"/>
                </a:moveTo>
                <a:lnTo>
                  <a:pt x="15875" y="0"/>
                </a:lnTo>
                <a:lnTo>
                  <a:pt x="62484" y="46249"/>
                </a:lnTo>
                <a:lnTo>
                  <a:pt x="51149" y="55581"/>
                </a:lnTo>
                <a:lnTo>
                  <a:pt x="46130" y="61774"/>
                </a:lnTo>
                <a:lnTo>
                  <a:pt x="0" y="1599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4" name="任意形状 143">
            <a:extLst>
              <a:ext uri="{FF2B5EF4-FFF2-40B4-BE49-F238E27FC236}">
                <a16:creationId xmlns:a16="http://schemas.microsoft.com/office/drawing/2014/main" id="{F5267A82-70E2-9BDD-705C-1FD4DE4EBF0A}"/>
              </a:ext>
            </a:extLst>
          </p:cNvPr>
          <p:cNvSpPr>
            <a:spLocks noChangeAspect="1"/>
          </p:cNvSpPr>
          <p:nvPr/>
        </p:nvSpPr>
        <p:spPr>
          <a:xfrm rot="2713306">
            <a:off x="12089828" y="3238317"/>
            <a:ext cx="288814" cy="305704"/>
          </a:xfrm>
          <a:custGeom>
            <a:avLst/>
            <a:gdLst>
              <a:gd name="csX0" fmla="*/ 126545 w 288814"/>
              <a:gd name="csY0" fmla="*/ 0 h 305704"/>
              <a:gd name="csX1" fmla="*/ 288814 w 288814"/>
              <a:gd name="csY1" fmla="*/ 161018 h 305704"/>
              <a:gd name="csX2" fmla="*/ 264679 w 288814"/>
              <a:gd name="csY2" fmla="*/ 190799 h 305704"/>
              <a:gd name="csX3" fmla="*/ 231520 w 288814"/>
              <a:gd name="csY3" fmla="*/ 273050 h 305704"/>
              <a:gd name="csX4" fmla="*/ 228518 w 288814"/>
              <a:gd name="csY4" fmla="*/ 305703 h 305704"/>
              <a:gd name="csX5" fmla="*/ 0 w 288814"/>
              <a:gd name="csY5" fmla="*/ 305704 h 305704"/>
              <a:gd name="csX6" fmla="*/ 6936 w 288814"/>
              <a:gd name="csY6" fmla="*/ 230258 h 305704"/>
              <a:gd name="csX7" fmla="*/ 73256 w 288814"/>
              <a:gd name="csY7" fmla="*/ 65756 h 305704"/>
              <a:gd name="csX8" fmla="*/ 126545 w 288814"/>
              <a:gd name="csY8" fmla="*/ 0 h 30570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88814" h="305704">
                <a:moveTo>
                  <a:pt x="126545" y="0"/>
                </a:moveTo>
                <a:lnTo>
                  <a:pt x="288814" y="161018"/>
                </a:lnTo>
                <a:lnTo>
                  <a:pt x="264679" y="190799"/>
                </a:lnTo>
                <a:cubicBezTo>
                  <a:pt x="248039" y="216215"/>
                  <a:pt x="236988" y="244210"/>
                  <a:pt x="231520" y="273050"/>
                </a:cubicBezTo>
                <a:lnTo>
                  <a:pt x="228518" y="305703"/>
                </a:lnTo>
                <a:lnTo>
                  <a:pt x="0" y="305704"/>
                </a:lnTo>
                <a:lnTo>
                  <a:pt x="6936" y="230258"/>
                </a:lnTo>
                <a:cubicBezTo>
                  <a:pt x="17873" y="172578"/>
                  <a:pt x="39975" y="116588"/>
                  <a:pt x="73256" y="65756"/>
                </a:cubicBezTo>
                <a:lnTo>
                  <a:pt x="126545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3" name="任意形状 142">
            <a:extLst>
              <a:ext uri="{FF2B5EF4-FFF2-40B4-BE49-F238E27FC236}">
                <a16:creationId xmlns:a16="http://schemas.microsoft.com/office/drawing/2014/main" id="{27BC8A17-EA49-C474-3749-E0F2C1FB2912}"/>
              </a:ext>
            </a:extLst>
          </p:cNvPr>
          <p:cNvSpPr>
            <a:spLocks noChangeAspect="1"/>
          </p:cNvSpPr>
          <p:nvPr/>
        </p:nvSpPr>
        <p:spPr>
          <a:xfrm rot="2713306">
            <a:off x="12295365" y="3248138"/>
            <a:ext cx="300813" cy="285787"/>
          </a:xfrm>
          <a:custGeom>
            <a:avLst/>
            <a:gdLst>
              <a:gd name="csX0" fmla="*/ 0 w 300813"/>
              <a:gd name="csY0" fmla="*/ 124769 h 285787"/>
              <a:gd name="csX1" fmla="*/ 60160 w 300813"/>
              <a:gd name="csY1" fmla="*/ 75238 h 285787"/>
              <a:gd name="csX2" fmla="*/ 224144 w 300813"/>
              <a:gd name="csY2" fmla="*/ 7647 h 285787"/>
              <a:gd name="csX3" fmla="*/ 300813 w 300813"/>
              <a:gd name="csY3" fmla="*/ 0 h 285787"/>
              <a:gd name="csX4" fmla="*/ 300813 w 300813"/>
              <a:gd name="csY4" fmla="*/ 228686 h 285787"/>
              <a:gd name="csX5" fmla="*/ 268673 w 300813"/>
              <a:gd name="csY5" fmla="*/ 231892 h 285787"/>
              <a:gd name="csX6" fmla="*/ 186681 w 300813"/>
              <a:gd name="csY6" fmla="*/ 265687 h 285787"/>
              <a:gd name="csX7" fmla="*/ 162269 w 300813"/>
              <a:gd name="csY7" fmla="*/ 285787 h 285787"/>
              <a:gd name="csX8" fmla="*/ 0 w 300813"/>
              <a:gd name="csY8" fmla="*/ 124769 h 2857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00813" h="285787">
                <a:moveTo>
                  <a:pt x="0" y="124769"/>
                </a:moveTo>
                <a:lnTo>
                  <a:pt x="60160" y="75238"/>
                </a:lnTo>
                <a:cubicBezTo>
                  <a:pt x="110734" y="41564"/>
                  <a:pt x="166551" y="19029"/>
                  <a:pt x="224144" y="7647"/>
                </a:cubicBezTo>
                <a:lnTo>
                  <a:pt x="300813" y="0"/>
                </a:lnTo>
                <a:lnTo>
                  <a:pt x="300813" y="228686"/>
                </a:lnTo>
                <a:lnTo>
                  <a:pt x="268673" y="231892"/>
                </a:lnTo>
                <a:cubicBezTo>
                  <a:pt x="239877" y="237583"/>
                  <a:pt x="211968" y="248851"/>
                  <a:pt x="186681" y="265687"/>
                </a:cubicBezTo>
                <a:lnTo>
                  <a:pt x="162269" y="285787"/>
                </a:lnTo>
                <a:lnTo>
                  <a:pt x="0" y="12476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2" name="任意形状 141">
            <a:extLst>
              <a:ext uri="{FF2B5EF4-FFF2-40B4-BE49-F238E27FC236}">
                <a16:creationId xmlns:a16="http://schemas.microsoft.com/office/drawing/2014/main" id="{495FC829-64E4-A22D-1334-D4A341E84065}"/>
              </a:ext>
            </a:extLst>
          </p:cNvPr>
          <p:cNvSpPr>
            <a:spLocks noChangeAspect="1"/>
          </p:cNvSpPr>
          <p:nvPr/>
        </p:nvSpPr>
        <p:spPr>
          <a:xfrm rot="2713306">
            <a:off x="11953941" y="3367138"/>
            <a:ext cx="72851" cy="22540"/>
          </a:xfrm>
          <a:custGeom>
            <a:avLst/>
            <a:gdLst>
              <a:gd name="csX0" fmla="*/ 0 w 72851"/>
              <a:gd name="csY0" fmla="*/ 0 h 22540"/>
              <a:gd name="csX1" fmla="*/ 72851 w 72851"/>
              <a:gd name="csY1" fmla="*/ 1 h 22540"/>
              <a:gd name="csX2" fmla="*/ 71757 w 72851"/>
              <a:gd name="csY2" fmla="*/ 11909 h 22540"/>
              <a:gd name="csX3" fmla="*/ 72817 w 72851"/>
              <a:gd name="csY3" fmla="*/ 22540 h 22540"/>
              <a:gd name="csX4" fmla="*/ 0 w 72851"/>
              <a:gd name="csY4" fmla="*/ 22540 h 22540"/>
              <a:gd name="csX5" fmla="*/ 0 w 72851"/>
              <a:gd name="csY5" fmla="*/ 0 h 225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72851" h="22540">
                <a:moveTo>
                  <a:pt x="0" y="0"/>
                </a:moveTo>
                <a:lnTo>
                  <a:pt x="72851" y="1"/>
                </a:lnTo>
                <a:lnTo>
                  <a:pt x="71757" y="11909"/>
                </a:lnTo>
                <a:lnTo>
                  <a:pt x="72817" y="22540"/>
                </a:lnTo>
                <a:lnTo>
                  <a:pt x="0" y="225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1" name="任意形状 140">
            <a:extLst>
              <a:ext uri="{FF2B5EF4-FFF2-40B4-BE49-F238E27FC236}">
                <a16:creationId xmlns:a16="http://schemas.microsoft.com/office/drawing/2014/main" id="{D588F784-CC09-AB6F-88B4-9C75C0D2AF9E}"/>
              </a:ext>
            </a:extLst>
          </p:cNvPr>
          <p:cNvSpPr>
            <a:spLocks noChangeAspect="1"/>
          </p:cNvSpPr>
          <p:nvPr/>
        </p:nvSpPr>
        <p:spPr>
          <a:xfrm rot="2713306">
            <a:off x="12674844" y="3345003"/>
            <a:ext cx="22539" cy="70602"/>
          </a:xfrm>
          <a:custGeom>
            <a:avLst/>
            <a:gdLst>
              <a:gd name="csX0" fmla="*/ 0 w 22539"/>
              <a:gd name="csY0" fmla="*/ 1 h 70602"/>
              <a:gd name="csX1" fmla="*/ 22539 w 22539"/>
              <a:gd name="csY1" fmla="*/ 0 h 70602"/>
              <a:gd name="csX2" fmla="*/ 22539 w 22539"/>
              <a:gd name="csY2" fmla="*/ 70602 h 70602"/>
              <a:gd name="csX3" fmla="*/ 10621 w 22539"/>
              <a:gd name="csY3" fmla="*/ 69506 h 70602"/>
              <a:gd name="csX4" fmla="*/ 0 w 22539"/>
              <a:gd name="csY4" fmla="*/ 70566 h 70602"/>
              <a:gd name="csX5" fmla="*/ 0 w 22539"/>
              <a:gd name="csY5" fmla="*/ 1 h 7060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2539" h="70602">
                <a:moveTo>
                  <a:pt x="0" y="1"/>
                </a:moveTo>
                <a:lnTo>
                  <a:pt x="22539" y="0"/>
                </a:lnTo>
                <a:lnTo>
                  <a:pt x="22539" y="70602"/>
                </a:lnTo>
                <a:lnTo>
                  <a:pt x="10621" y="69506"/>
                </a:lnTo>
                <a:lnTo>
                  <a:pt x="0" y="70566"/>
                </a:lnTo>
                <a:lnTo>
                  <a:pt x="0" y="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0" name="任意形状 139">
            <a:extLst>
              <a:ext uri="{FF2B5EF4-FFF2-40B4-BE49-F238E27FC236}">
                <a16:creationId xmlns:a16="http://schemas.microsoft.com/office/drawing/2014/main" id="{63264B78-90ED-CA4C-847E-C11FCC560898}"/>
              </a:ext>
            </a:extLst>
          </p:cNvPr>
          <p:cNvSpPr>
            <a:spLocks noChangeAspect="1"/>
          </p:cNvSpPr>
          <p:nvPr/>
        </p:nvSpPr>
        <p:spPr>
          <a:xfrm rot="2713306">
            <a:off x="11855374" y="3470243"/>
            <a:ext cx="292036" cy="308395"/>
          </a:xfrm>
          <a:custGeom>
            <a:avLst/>
            <a:gdLst>
              <a:gd name="csX0" fmla="*/ 0 w 292036"/>
              <a:gd name="csY0" fmla="*/ 1 h 308395"/>
              <a:gd name="csX1" fmla="*/ 228687 w 292036"/>
              <a:gd name="csY1" fmla="*/ 0 h 308395"/>
              <a:gd name="csX2" fmla="*/ 231892 w 292036"/>
              <a:gd name="csY2" fmla="*/ 32130 h 308395"/>
              <a:gd name="csX3" fmla="*/ 265687 w 292036"/>
              <a:gd name="csY3" fmla="*/ 114122 h 308395"/>
              <a:gd name="csX4" fmla="*/ 292036 w 292036"/>
              <a:gd name="csY4" fmla="*/ 146126 h 308395"/>
              <a:gd name="csX5" fmla="*/ 131018 w 292036"/>
              <a:gd name="csY5" fmla="*/ 308395 h 308395"/>
              <a:gd name="csX6" fmla="*/ 75238 w 292036"/>
              <a:gd name="csY6" fmla="*/ 240643 h 308395"/>
              <a:gd name="csX7" fmla="*/ 7646 w 292036"/>
              <a:gd name="csY7" fmla="*/ 76660 h 308395"/>
              <a:gd name="csX8" fmla="*/ 0 w 292036"/>
              <a:gd name="csY8" fmla="*/ 1 h 3083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92036" h="308395">
                <a:moveTo>
                  <a:pt x="0" y="1"/>
                </a:moveTo>
                <a:lnTo>
                  <a:pt x="228687" y="0"/>
                </a:lnTo>
                <a:lnTo>
                  <a:pt x="231892" y="32130"/>
                </a:lnTo>
                <a:cubicBezTo>
                  <a:pt x="237583" y="60927"/>
                  <a:pt x="248850" y="88835"/>
                  <a:pt x="265687" y="114122"/>
                </a:cubicBezTo>
                <a:lnTo>
                  <a:pt x="292036" y="146126"/>
                </a:lnTo>
                <a:lnTo>
                  <a:pt x="131018" y="308395"/>
                </a:lnTo>
                <a:lnTo>
                  <a:pt x="75238" y="240643"/>
                </a:lnTo>
                <a:cubicBezTo>
                  <a:pt x="41563" y="190070"/>
                  <a:pt x="19029" y="134253"/>
                  <a:pt x="7646" y="76660"/>
                </a:cubicBezTo>
                <a:lnTo>
                  <a:pt x="0" y="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39" name="任意形状 138">
            <a:extLst>
              <a:ext uri="{FF2B5EF4-FFF2-40B4-BE49-F238E27FC236}">
                <a16:creationId xmlns:a16="http://schemas.microsoft.com/office/drawing/2014/main" id="{4953C0CD-6D09-F1BA-59CC-1CDD8C464C10}"/>
              </a:ext>
            </a:extLst>
          </p:cNvPr>
          <p:cNvSpPr>
            <a:spLocks noChangeAspect="1"/>
          </p:cNvSpPr>
          <p:nvPr/>
        </p:nvSpPr>
        <p:spPr>
          <a:xfrm rot="2713306">
            <a:off x="12520245" y="3479544"/>
            <a:ext cx="308119" cy="290778"/>
          </a:xfrm>
          <a:custGeom>
            <a:avLst/>
            <a:gdLst>
              <a:gd name="csX0" fmla="*/ 0 w 308119"/>
              <a:gd name="csY0" fmla="*/ 0 h 290778"/>
              <a:gd name="csX1" fmla="*/ 75436 w 308119"/>
              <a:gd name="csY1" fmla="*/ 6935 h 290778"/>
              <a:gd name="csX2" fmla="*/ 239938 w 308119"/>
              <a:gd name="csY2" fmla="*/ 73254 h 290778"/>
              <a:gd name="csX3" fmla="*/ 308119 w 308119"/>
              <a:gd name="csY3" fmla="*/ 128509 h 290778"/>
              <a:gd name="csX4" fmla="*/ 147102 w 308119"/>
              <a:gd name="csY4" fmla="*/ 290778 h 290778"/>
              <a:gd name="csX5" fmla="*/ 114895 w 308119"/>
              <a:gd name="csY5" fmla="*/ 264677 h 290778"/>
              <a:gd name="csX6" fmla="*/ 32644 w 308119"/>
              <a:gd name="csY6" fmla="*/ 231518 h 290778"/>
              <a:gd name="csX7" fmla="*/ 0 w 308119"/>
              <a:gd name="csY7" fmla="*/ 228517 h 290778"/>
              <a:gd name="csX8" fmla="*/ 0 w 308119"/>
              <a:gd name="csY8" fmla="*/ 0 h 2907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08119" h="290778">
                <a:moveTo>
                  <a:pt x="0" y="0"/>
                </a:moveTo>
                <a:lnTo>
                  <a:pt x="75436" y="6935"/>
                </a:lnTo>
                <a:cubicBezTo>
                  <a:pt x="133115" y="17871"/>
                  <a:pt x="189105" y="39973"/>
                  <a:pt x="239938" y="73254"/>
                </a:cubicBezTo>
                <a:lnTo>
                  <a:pt x="308119" y="128509"/>
                </a:lnTo>
                <a:lnTo>
                  <a:pt x="147102" y="290778"/>
                </a:lnTo>
                <a:lnTo>
                  <a:pt x="114895" y="264677"/>
                </a:lnTo>
                <a:cubicBezTo>
                  <a:pt x="89478" y="248037"/>
                  <a:pt x="61483" y="236986"/>
                  <a:pt x="32644" y="231518"/>
                </a:cubicBezTo>
                <a:lnTo>
                  <a:pt x="0" y="22851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38" name="任意形状 137">
            <a:extLst>
              <a:ext uri="{FF2B5EF4-FFF2-40B4-BE49-F238E27FC236}">
                <a16:creationId xmlns:a16="http://schemas.microsoft.com/office/drawing/2014/main" id="{E38CEEAD-66E0-23FB-DCE4-7E828F6360C1}"/>
              </a:ext>
            </a:extLst>
          </p:cNvPr>
          <p:cNvSpPr>
            <a:spLocks noChangeAspect="1"/>
          </p:cNvSpPr>
          <p:nvPr/>
        </p:nvSpPr>
        <p:spPr>
          <a:xfrm rot="2713306">
            <a:off x="12261416" y="3519785"/>
            <a:ext cx="154898" cy="160210"/>
          </a:xfrm>
          <a:custGeom>
            <a:avLst/>
            <a:gdLst>
              <a:gd name="csX0" fmla="*/ 5019 w 154898"/>
              <a:gd name="csY0" fmla="*/ 9332 h 160210"/>
              <a:gd name="csX1" fmla="*/ 16354 w 154898"/>
              <a:gd name="csY1" fmla="*/ 0 h 160210"/>
              <a:gd name="csX2" fmla="*/ 154898 w 154898"/>
              <a:gd name="csY2" fmla="*/ 137475 h 160210"/>
              <a:gd name="csX3" fmla="*/ 154898 w 154898"/>
              <a:gd name="csY3" fmla="*/ 160210 h 160210"/>
              <a:gd name="csX4" fmla="*/ 145810 w 154898"/>
              <a:gd name="csY4" fmla="*/ 160210 h 160210"/>
              <a:gd name="csX5" fmla="*/ 0 w 154898"/>
              <a:gd name="csY5" fmla="*/ 15525 h 160210"/>
              <a:gd name="csX6" fmla="*/ 5019 w 154898"/>
              <a:gd name="csY6" fmla="*/ 9332 h 1602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54898" h="160210">
                <a:moveTo>
                  <a:pt x="5019" y="9332"/>
                </a:moveTo>
                <a:lnTo>
                  <a:pt x="16354" y="0"/>
                </a:lnTo>
                <a:lnTo>
                  <a:pt x="154898" y="137475"/>
                </a:lnTo>
                <a:lnTo>
                  <a:pt x="154898" y="160210"/>
                </a:lnTo>
                <a:lnTo>
                  <a:pt x="145810" y="160210"/>
                </a:lnTo>
                <a:lnTo>
                  <a:pt x="0" y="15525"/>
                </a:lnTo>
                <a:lnTo>
                  <a:pt x="5019" y="9332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37" name="任意形状 136">
            <a:extLst>
              <a:ext uri="{FF2B5EF4-FFF2-40B4-BE49-F238E27FC236}">
                <a16:creationId xmlns:a16="http://schemas.microsoft.com/office/drawing/2014/main" id="{ED2C9D32-8D81-8215-897B-4597A05547D9}"/>
              </a:ext>
            </a:extLst>
          </p:cNvPr>
          <p:cNvSpPr>
            <a:spLocks noChangeAspect="1"/>
          </p:cNvSpPr>
          <p:nvPr/>
        </p:nvSpPr>
        <p:spPr>
          <a:xfrm rot="2713306">
            <a:off x="12412050" y="3533660"/>
            <a:ext cx="22539" cy="214831"/>
          </a:xfrm>
          <a:custGeom>
            <a:avLst/>
            <a:gdLst>
              <a:gd name="csX0" fmla="*/ 0 w 22539"/>
              <a:gd name="csY0" fmla="*/ 1148 h 214831"/>
              <a:gd name="csX1" fmla="*/ 11506 w 22539"/>
              <a:gd name="csY1" fmla="*/ 0 h 214831"/>
              <a:gd name="csX2" fmla="*/ 22539 w 22539"/>
              <a:gd name="csY2" fmla="*/ 1015 h 214831"/>
              <a:gd name="csX3" fmla="*/ 22539 w 22539"/>
              <a:gd name="csY3" fmla="*/ 211521 h 214831"/>
              <a:gd name="csX4" fmla="*/ 19255 w 22539"/>
              <a:gd name="csY4" fmla="*/ 214831 h 214831"/>
              <a:gd name="csX5" fmla="*/ 0 w 22539"/>
              <a:gd name="csY5" fmla="*/ 195724 h 214831"/>
              <a:gd name="csX6" fmla="*/ 0 w 22539"/>
              <a:gd name="csY6" fmla="*/ 1148 h 2148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2539" h="214831">
                <a:moveTo>
                  <a:pt x="0" y="1148"/>
                </a:moveTo>
                <a:lnTo>
                  <a:pt x="11506" y="0"/>
                </a:lnTo>
                <a:lnTo>
                  <a:pt x="22539" y="1015"/>
                </a:lnTo>
                <a:lnTo>
                  <a:pt x="22539" y="211521"/>
                </a:lnTo>
                <a:lnTo>
                  <a:pt x="19255" y="214831"/>
                </a:lnTo>
                <a:lnTo>
                  <a:pt x="0" y="195724"/>
                </a:lnTo>
                <a:lnTo>
                  <a:pt x="0" y="114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36" name="任意形状 135">
            <a:extLst>
              <a:ext uri="{FF2B5EF4-FFF2-40B4-BE49-F238E27FC236}">
                <a16:creationId xmlns:a16="http://schemas.microsoft.com/office/drawing/2014/main" id="{4F0FF882-FB9D-9374-5355-8DAE769ED7F6}"/>
              </a:ext>
            </a:extLst>
          </p:cNvPr>
          <p:cNvSpPr>
            <a:spLocks noChangeAspect="1"/>
          </p:cNvSpPr>
          <p:nvPr/>
        </p:nvSpPr>
        <p:spPr>
          <a:xfrm rot="2713306">
            <a:off x="12143810" y="3632423"/>
            <a:ext cx="219586" cy="22539"/>
          </a:xfrm>
          <a:custGeom>
            <a:avLst/>
            <a:gdLst>
              <a:gd name="csX0" fmla="*/ 1013 w 219586"/>
              <a:gd name="csY0" fmla="*/ 0 h 22539"/>
              <a:gd name="csX1" fmla="*/ 207119 w 219586"/>
              <a:gd name="csY1" fmla="*/ 0 h 22539"/>
              <a:gd name="csX2" fmla="*/ 219586 w 219586"/>
              <a:gd name="csY2" fmla="*/ 12371 h 22539"/>
              <a:gd name="csX3" fmla="*/ 209496 w 219586"/>
              <a:gd name="csY3" fmla="*/ 22539 h 22539"/>
              <a:gd name="csX4" fmla="*/ 1148 w 219586"/>
              <a:gd name="csY4" fmla="*/ 22539 h 22539"/>
              <a:gd name="csX5" fmla="*/ 0 w 219586"/>
              <a:gd name="csY5" fmla="*/ 11024 h 22539"/>
              <a:gd name="csX6" fmla="*/ 1013 w 219586"/>
              <a:gd name="csY6" fmla="*/ 0 h 225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19586" h="22539">
                <a:moveTo>
                  <a:pt x="1013" y="0"/>
                </a:moveTo>
                <a:lnTo>
                  <a:pt x="207119" y="0"/>
                </a:lnTo>
                <a:lnTo>
                  <a:pt x="219586" y="12371"/>
                </a:lnTo>
                <a:lnTo>
                  <a:pt x="209496" y="22539"/>
                </a:lnTo>
                <a:lnTo>
                  <a:pt x="1148" y="22539"/>
                </a:lnTo>
                <a:lnTo>
                  <a:pt x="0" y="11024"/>
                </a:lnTo>
                <a:lnTo>
                  <a:pt x="1013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35" name="任意形状 134">
            <a:extLst>
              <a:ext uri="{FF2B5EF4-FFF2-40B4-BE49-F238E27FC236}">
                <a16:creationId xmlns:a16="http://schemas.microsoft.com/office/drawing/2014/main" id="{B5F7901D-4B9A-C096-BDE3-B757B2BA2E54}"/>
              </a:ext>
            </a:extLst>
          </p:cNvPr>
          <p:cNvSpPr>
            <a:spLocks noChangeAspect="1"/>
          </p:cNvSpPr>
          <p:nvPr/>
        </p:nvSpPr>
        <p:spPr>
          <a:xfrm rot="2713306">
            <a:off x="11881204" y="3544182"/>
            <a:ext cx="360470" cy="372384"/>
          </a:xfrm>
          <a:custGeom>
            <a:avLst/>
            <a:gdLst>
              <a:gd name="csX0" fmla="*/ 0 w 360470"/>
              <a:gd name="csY0" fmla="*/ 356508 h 372384"/>
              <a:gd name="csX1" fmla="*/ 47742 w 360470"/>
              <a:gd name="csY1" fmla="*/ 308395 h 372384"/>
              <a:gd name="csX2" fmla="*/ 50825 w 360470"/>
              <a:gd name="csY2" fmla="*/ 312139 h 372384"/>
              <a:gd name="csX3" fmla="*/ 211842 w 360470"/>
              <a:gd name="csY3" fmla="*/ 149869 h 372384"/>
              <a:gd name="csX4" fmla="*/ 208760 w 360470"/>
              <a:gd name="csY4" fmla="*/ 146126 h 372384"/>
              <a:gd name="csX5" fmla="*/ 353759 w 360470"/>
              <a:gd name="csY5" fmla="*/ 0 h 372384"/>
              <a:gd name="csX6" fmla="*/ 360470 w 360470"/>
              <a:gd name="csY6" fmla="*/ 0 h 372384"/>
              <a:gd name="csX7" fmla="*/ 360470 w 360470"/>
              <a:gd name="csY7" fmla="*/ 25236 h 372384"/>
              <a:gd name="csX8" fmla="*/ 15999 w 360470"/>
              <a:gd name="csY8" fmla="*/ 372384 h 372384"/>
              <a:gd name="csX9" fmla="*/ 0 w 360470"/>
              <a:gd name="csY9" fmla="*/ 356508 h 3723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360470" h="372384">
                <a:moveTo>
                  <a:pt x="0" y="356508"/>
                </a:moveTo>
                <a:lnTo>
                  <a:pt x="47742" y="308395"/>
                </a:lnTo>
                <a:lnTo>
                  <a:pt x="50825" y="312139"/>
                </a:lnTo>
                <a:lnTo>
                  <a:pt x="211842" y="149869"/>
                </a:lnTo>
                <a:lnTo>
                  <a:pt x="208760" y="146126"/>
                </a:lnTo>
                <a:lnTo>
                  <a:pt x="353759" y="0"/>
                </a:lnTo>
                <a:lnTo>
                  <a:pt x="360470" y="0"/>
                </a:lnTo>
                <a:lnTo>
                  <a:pt x="360470" y="25236"/>
                </a:lnTo>
                <a:lnTo>
                  <a:pt x="15999" y="372384"/>
                </a:lnTo>
                <a:lnTo>
                  <a:pt x="0" y="35650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34" name="任意形状 133">
            <a:extLst>
              <a:ext uri="{FF2B5EF4-FFF2-40B4-BE49-F238E27FC236}">
                <a16:creationId xmlns:a16="http://schemas.microsoft.com/office/drawing/2014/main" id="{057232B1-6EA8-5973-CF75-E7E4B20DC500}"/>
              </a:ext>
            </a:extLst>
          </p:cNvPr>
          <p:cNvSpPr>
            <a:spLocks noChangeAspect="1"/>
          </p:cNvSpPr>
          <p:nvPr/>
        </p:nvSpPr>
        <p:spPr>
          <a:xfrm rot="2713306">
            <a:off x="12428200" y="3545372"/>
            <a:ext cx="376563" cy="370305"/>
          </a:xfrm>
          <a:custGeom>
            <a:avLst/>
            <a:gdLst>
              <a:gd name="csX0" fmla="*/ 0 w 376563"/>
              <a:gd name="csY0" fmla="*/ 363367 h 370305"/>
              <a:gd name="csX1" fmla="*/ 147102 w 376563"/>
              <a:gd name="csY1" fmla="*/ 215122 h 370305"/>
              <a:gd name="csX2" fmla="*/ 150869 w 376563"/>
              <a:gd name="csY2" fmla="*/ 218175 h 370305"/>
              <a:gd name="csX3" fmla="*/ 311887 w 376563"/>
              <a:gd name="csY3" fmla="*/ 55906 h 370305"/>
              <a:gd name="csX4" fmla="*/ 308119 w 376563"/>
              <a:gd name="csY4" fmla="*/ 52853 h 370305"/>
              <a:gd name="csX5" fmla="*/ 360564 w 376563"/>
              <a:gd name="csY5" fmla="*/ 0 h 370305"/>
              <a:gd name="csX6" fmla="*/ 376563 w 376563"/>
              <a:gd name="csY6" fmla="*/ 15876 h 370305"/>
              <a:gd name="csX7" fmla="*/ 24868 w 376563"/>
              <a:gd name="csY7" fmla="*/ 370305 h 370305"/>
              <a:gd name="csX8" fmla="*/ 0 w 376563"/>
              <a:gd name="csY8" fmla="*/ 370305 h 370305"/>
              <a:gd name="csX9" fmla="*/ 0 w 376563"/>
              <a:gd name="csY9" fmla="*/ 363367 h 3703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376563" h="370305">
                <a:moveTo>
                  <a:pt x="0" y="363367"/>
                </a:moveTo>
                <a:lnTo>
                  <a:pt x="147102" y="215122"/>
                </a:lnTo>
                <a:lnTo>
                  <a:pt x="150869" y="218175"/>
                </a:lnTo>
                <a:lnTo>
                  <a:pt x="311887" y="55906"/>
                </a:lnTo>
                <a:lnTo>
                  <a:pt x="308119" y="52853"/>
                </a:lnTo>
                <a:lnTo>
                  <a:pt x="360564" y="0"/>
                </a:lnTo>
                <a:lnTo>
                  <a:pt x="376563" y="15876"/>
                </a:lnTo>
                <a:lnTo>
                  <a:pt x="24868" y="370305"/>
                </a:lnTo>
                <a:lnTo>
                  <a:pt x="0" y="370305"/>
                </a:lnTo>
                <a:lnTo>
                  <a:pt x="0" y="363367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33" name="任意形状 132">
            <a:extLst>
              <a:ext uri="{FF2B5EF4-FFF2-40B4-BE49-F238E27FC236}">
                <a16:creationId xmlns:a16="http://schemas.microsoft.com/office/drawing/2014/main" id="{847FB481-9375-4189-3E25-B1937DF62E7B}"/>
              </a:ext>
            </a:extLst>
          </p:cNvPr>
          <p:cNvSpPr>
            <a:spLocks noChangeAspect="1"/>
          </p:cNvSpPr>
          <p:nvPr/>
        </p:nvSpPr>
        <p:spPr>
          <a:xfrm rot="2713306">
            <a:off x="12149191" y="3823190"/>
            <a:ext cx="379391" cy="369556"/>
          </a:xfrm>
          <a:custGeom>
            <a:avLst/>
            <a:gdLst>
              <a:gd name="csX0" fmla="*/ 0 w 379391"/>
              <a:gd name="csY0" fmla="*/ 0 h 369556"/>
              <a:gd name="csX1" fmla="*/ 23086 w 379391"/>
              <a:gd name="csY1" fmla="*/ 0 h 369556"/>
              <a:gd name="csX2" fmla="*/ 379391 w 379391"/>
              <a:gd name="csY2" fmla="*/ 353557 h 369556"/>
              <a:gd name="csX3" fmla="*/ 363515 w 379391"/>
              <a:gd name="csY3" fmla="*/ 369556 h 369556"/>
              <a:gd name="csX4" fmla="*/ 0 w 379391"/>
              <a:gd name="csY4" fmla="*/ 8844 h 369556"/>
              <a:gd name="csX5" fmla="*/ 0 w 379391"/>
              <a:gd name="csY5" fmla="*/ 0 h 36955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379391" h="369556">
                <a:moveTo>
                  <a:pt x="0" y="0"/>
                </a:moveTo>
                <a:lnTo>
                  <a:pt x="23086" y="0"/>
                </a:lnTo>
                <a:lnTo>
                  <a:pt x="379391" y="353557"/>
                </a:lnTo>
                <a:lnTo>
                  <a:pt x="363515" y="369556"/>
                </a:lnTo>
                <a:lnTo>
                  <a:pt x="0" y="88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32" name="任意形状 131">
            <a:extLst>
              <a:ext uri="{FF2B5EF4-FFF2-40B4-BE49-F238E27FC236}">
                <a16:creationId xmlns:a16="http://schemas.microsoft.com/office/drawing/2014/main" id="{85F573BD-C9DC-35AC-59AA-2DD17BFD6719}"/>
              </a:ext>
            </a:extLst>
          </p:cNvPr>
          <p:cNvSpPr>
            <a:spLocks noChangeAspect="1"/>
          </p:cNvSpPr>
          <p:nvPr/>
        </p:nvSpPr>
        <p:spPr>
          <a:xfrm rot="2713306">
            <a:off x="12131861" y="3663671"/>
            <a:ext cx="22540" cy="510856"/>
          </a:xfrm>
          <a:custGeom>
            <a:avLst/>
            <a:gdLst>
              <a:gd name="csX0" fmla="*/ 0 w 22540"/>
              <a:gd name="csY0" fmla="*/ 19529 h 510856"/>
              <a:gd name="csX1" fmla="*/ 19378 w 22540"/>
              <a:gd name="csY1" fmla="*/ 0 h 510856"/>
              <a:gd name="csX2" fmla="*/ 22539 w 22540"/>
              <a:gd name="csY2" fmla="*/ 3137 h 510856"/>
              <a:gd name="csX3" fmla="*/ 22540 w 22540"/>
              <a:gd name="csY3" fmla="*/ 510856 h 510856"/>
              <a:gd name="csX4" fmla="*/ 0 w 22540"/>
              <a:gd name="csY4" fmla="*/ 510856 h 510856"/>
              <a:gd name="csX5" fmla="*/ 0 w 22540"/>
              <a:gd name="csY5" fmla="*/ 19529 h 51085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2540" h="510856">
                <a:moveTo>
                  <a:pt x="0" y="19529"/>
                </a:moveTo>
                <a:lnTo>
                  <a:pt x="19378" y="0"/>
                </a:lnTo>
                <a:lnTo>
                  <a:pt x="22539" y="3137"/>
                </a:lnTo>
                <a:lnTo>
                  <a:pt x="22540" y="510856"/>
                </a:lnTo>
                <a:lnTo>
                  <a:pt x="0" y="510856"/>
                </a:lnTo>
                <a:lnTo>
                  <a:pt x="0" y="1952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31" name="任意形状 130">
            <a:extLst>
              <a:ext uri="{FF2B5EF4-FFF2-40B4-BE49-F238E27FC236}">
                <a16:creationId xmlns:a16="http://schemas.microsoft.com/office/drawing/2014/main" id="{52146316-8570-4167-345E-42A0466DD721}"/>
              </a:ext>
            </a:extLst>
          </p:cNvPr>
          <p:cNvSpPr>
            <a:spLocks noChangeAspect="1"/>
          </p:cNvSpPr>
          <p:nvPr/>
        </p:nvSpPr>
        <p:spPr>
          <a:xfrm rot="2713306">
            <a:off x="12278913" y="3911809"/>
            <a:ext cx="503849" cy="22539"/>
          </a:xfrm>
          <a:custGeom>
            <a:avLst/>
            <a:gdLst>
              <a:gd name="csX0" fmla="*/ 0 w 503849"/>
              <a:gd name="csY0" fmla="*/ 12247 h 22539"/>
              <a:gd name="csX1" fmla="*/ 12153 w 503849"/>
              <a:gd name="csY1" fmla="*/ 0 h 22539"/>
              <a:gd name="csX2" fmla="*/ 503849 w 503849"/>
              <a:gd name="csY2" fmla="*/ 0 h 22539"/>
              <a:gd name="csX3" fmla="*/ 503848 w 503849"/>
              <a:gd name="csY3" fmla="*/ 22539 h 22539"/>
              <a:gd name="csX4" fmla="*/ 10371 w 503849"/>
              <a:gd name="csY4" fmla="*/ 22539 h 22539"/>
              <a:gd name="csX5" fmla="*/ 0 w 503849"/>
              <a:gd name="csY5" fmla="*/ 12247 h 225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503849" h="22539">
                <a:moveTo>
                  <a:pt x="0" y="12247"/>
                </a:moveTo>
                <a:lnTo>
                  <a:pt x="12153" y="0"/>
                </a:lnTo>
                <a:lnTo>
                  <a:pt x="503849" y="0"/>
                </a:lnTo>
                <a:lnTo>
                  <a:pt x="503848" y="22539"/>
                </a:lnTo>
                <a:lnTo>
                  <a:pt x="10371" y="22539"/>
                </a:lnTo>
                <a:lnTo>
                  <a:pt x="0" y="12247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643AD48-D3A8-B234-E8F0-D9CC2851E148}"/>
              </a:ext>
            </a:extLst>
          </p:cNvPr>
          <p:cNvGrpSpPr/>
          <p:nvPr/>
        </p:nvGrpSpPr>
        <p:grpSpPr>
          <a:xfrm>
            <a:off x="11999594" y="4979228"/>
            <a:ext cx="972498" cy="566583"/>
            <a:chOff x="8974613" y="3898932"/>
            <a:chExt cx="972498" cy="566583"/>
          </a:xfrm>
        </p:grpSpPr>
        <p:sp>
          <p:nvSpPr>
            <p:cNvPr id="10" name="任意形状 9">
              <a:extLst>
                <a:ext uri="{FF2B5EF4-FFF2-40B4-BE49-F238E27FC236}">
                  <a16:creationId xmlns:a16="http://schemas.microsoft.com/office/drawing/2014/main" id="{71261C3E-58FE-E18E-BA52-731822A0E67E}"/>
                </a:ext>
              </a:extLst>
            </p:cNvPr>
            <p:cNvSpPr>
              <a:spLocks noChangeAspect="1"/>
            </p:cNvSpPr>
            <p:nvPr/>
          </p:nvSpPr>
          <p:spPr>
            <a:xfrm rot="2713306">
              <a:off x="9040798" y="4300116"/>
              <a:ext cx="164100" cy="166013"/>
            </a:xfrm>
            <a:custGeom>
              <a:avLst/>
              <a:gdLst>
                <a:gd name="csX0" fmla="*/ 0 w 164100"/>
                <a:gd name="csY0" fmla="*/ 162269 h 166013"/>
                <a:gd name="csX1" fmla="*/ 161018 w 164100"/>
                <a:gd name="csY1" fmla="*/ 0 h 166013"/>
                <a:gd name="csX2" fmla="*/ 164100 w 164100"/>
                <a:gd name="csY2" fmla="*/ 3743 h 166013"/>
                <a:gd name="csX3" fmla="*/ 3083 w 164100"/>
                <a:gd name="csY3" fmla="*/ 166013 h 166013"/>
                <a:gd name="csX4" fmla="*/ 0 w 164100"/>
                <a:gd name="csY4" fmla="*/ 162269 h 16601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64100" h="166013">
                  <a:moveTo>
                    <a:pt x="0" y="162269"/>
                  </a:moveTo>
                  <a:lnTo>
                    <a:pt x="161018" y="0"/>
                  </a:lnTo>
                  <a:lnTo>
                    <a:pt x="164100" y="3743"/>
                  </a:lnTo>
                  <a:lnTo>
                    <a:pt x="3083" y="166013"/>
                  </a:lnTo>
                  <a:lnTo>
                    <a:pt x="0" y="16226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任意形状 11">
              <a:extLst>
                <a:ext uri="{FF2B5EF4-FFF2-40B4-BE49-F238E27FC236}">
                  <a16:creationId xmlns:a16="http://schemas.microsoft.com/office/drawing/2014/main" id="{FF9C99DC-7BB5-A4FD-0C08-8A6695E745DC}"/>
                </a:ext>
              </a:extLst>
            </p:cNvPr>
            <p:cNvSpPr>
              <a:spLocks noChangeAspect="1"/>
            </p:cNvSpPr>
            <p:nvPr/>
          </p:nvSpPr>
          <p:spPr>
            <a:xfrm rot="2713306">
              <a:off x="9725770" y="4300462"/>
              <a:ext cx="164785" cy="165322"/>
            </a:xfrm>
            <a:custGeom>
              <a:avLst/>
              <a:gdLst>
                <a:gd name="csX0" fmla="*/ 0 w 164785"/>
                <a:gd name="csY0" fmla="*/ 162269 h 165322"/>
                <a:gd name="csX1" fmla="*/ 161017 w 164785"/>
                <a:gd name="csY1" fmla="*/ 0 h 165322"/>
                <a:gd name="csX2" fmla="*/ 164785 w 164785"/>
                <a:gd name="csY2" fmla="*/ 3053 h 165322"/>
                <a:gd name="csX3" fmla="*/ 3767 w 164785"/>
                <a:gd name="csY3" fmla="*/ 165322 h 165322"/>
                <a:gd name="csX4" fmla="*/ 0 w 164785"/>
                <a:gd name="csY4" fmla="*/ 162269 h 16532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64785" h="165322">
                  <a:moveTo>
                    <a:pt x="0" y="162269"/>
                  </a:moveTo>
                  <a:lnTo>
                    <a:pt x="161017" y="0"/>
                  </a:lnTo>
                  <a:lnTo>
                    <a:pt x="164785" y="3053"/>
                  </a:lnTo>
                  <a:lnTo>
                    <a:pt x="3767" y="165322"/>
                  </a:lnTo>
                  <a:lnTo>
                    <a:pt x="0" y="16226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" name="任意形状 13">
              <a:extLst>
                <a:ext uri="{FF2B5EF4-FFF2-40B4-BE49-F238E27FC236}">
                  <a16:creationId xmlns:a16="http://schemas.microsoft.com/office/drawing/2014/main" id="{7C270F6F-5C7C-F255-CC2E-E2C27C41869F}"/>
                </a:ext>
              </a:extLst>
            </p:cNvPr>
            <p:cNvSpPr>
              <a:spLocks noChangeAspect="1"/>
            </p:cNvSpPr>
            <p:nvPr/>
          </p:nvSpPr>
          <p:spPr>
            <a:xfrm rot="2713306">
              <a:off x="9217247" y="3896626"/>
              <a:ext cx="288814" cy="305704"/>
            </a:xfrm>
            <a:custGeom>
              <a:avLst/>
              <a:gdLst>
                <a:gd name="csX0" fmla="*/ 126545 w 288814"/>
                <a:gd name="csY0" fmla="*/ 0 h 305704"/>
                <a:gd name="csX1" fmla="*/ 288814 w 288814"/>
                <a:gd name="csY1" fmla="*/ 161018 h 305704"/>
                <a:gd name="csX2" fmla="*/ 264679 w 288814"/>
                <a:gd name="csY2" fmla="*/ 190799 h 305704"/>
                <a:gd name="csX3" fmla="*/ 231520 w 288814"/>
                <a:gd name="csY3" fmla="*/ 273050 h 305704"/>
                <a:gd name="csX4" fmla="*/ 228518 w 288814"/>
                <a:gd name="csY4" fmla="*/ 305703 h 305704"/>
                <a:gd name="csX5" fmla="*/ 0 w 288814"/>
                <a:gd name="csY5" fmla="*/ 305704 h 305704"/>
                <a:gd name="csX6" fmla="*/ 6936 w 288814"/>
                <a:gd name="csY6" fmla="*/ 230258 h 305704"/>
                <a:gd name="csX7" fmla="*/ 73256 w 288814"/>
                <a:gd name="csY7" fmla="*/ 65756 h 305704"/>
                <a:gd name="csX8" fmla="*/ 126545 w 288814"/>
                <a:gd name="csY8" fmla="*/ 0 h 3057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88814" h="305704">
                  <a:moveTo>
                    <a:pt x="126545" y="0"/>
                  </a:moveTo>
                  <a:lnTo>
                    <a:pt x="288814" y="161018"/>
                  </a:lnTo>
                  <a:lnTo>
                    <a:pt x="264679" y="190799"/>
                  </a:lnTo>
                  <a:cubicBezTo>
                    <a:pt x="248039" y="216215"/>
                    <a:pt x="236988" y="244210"/>
                    <a:pt x="231520" y="273050"/>
                  </a:cubicBezTo>
                  <a:lnTo>
                    <a:pt x="228518" y="305703"/>
                  </a:lnTo>
                  <a:lnTo>
                    <a:pt x="0" y="305704"/>
                  </a:lnTo>
                  <a:lnTo>
                    <a:pt x="6936" y="230258"/>
                  </a:lnTo>
                  <a:cubicBezTo>
                    <a:pt x="17873" y="172578"/>
                    <a:pt x="39975" y="116588"/>
                    <a:pt x="73256" y="65756"/>
                  </a:cubicBezTo>
                  <a:lnTo>
                    <a:pt x="126545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2797D474-A684-1F11-C32C-2F9C872E5EDD}"/>
                </a:ext>
              </a:extLst>
            </p:cNvPr>
            <p:cNvSpPr>
              <a:spLocks noChangeAspect="1"/>
            </p:cNvSpPr>
            <p:nvPr/>
          </p:nvSpPr>
          <p:spPr>
            <a:xfrm rot="2713306">
              <a:off x="9422782" y="3906445"/>
              <a:ext cx="300813" cy="285787"/>
            </a:xfrm>
            <a:custGeom>
              <a:avLst/>
              <a:gdLst>
                <a:gd name="csX0" fmla="*/ 0 w 300813"/>
                <a:gd name="csY0" fmla="*/ 124769 h 285787"/>
                <a:gd name="csX1" fmla="*/ 60160 w 300813"/>
                <a:gd name="csY1" fmla="*/ 75238 h 285787"/>
                <a:gd name="csX2" fmla="*/ 224144 w 300813"/>
                <a:gd name="csY2" fmla="*/ 7647 h 285787"/>
                <a:gd name="csX3" fmla="*/ 300813 w 300813"/>
                <a:gd name="csY3" fmla="*/ 0 h 285787"/>
                <a:gd name="csX4" fmla="*/ 300813 w 300813"/>
                <a:gd name="csY4" fmla="*/ 228686 h 285787"/>
                <a:gd name="csX5" fmla="*/ 268673 w 300813"/>
                <a:gd name="csY5" fmla="*/ 231892 h 285787"/>
                <a:gd name="csX6" fmla="*/ 186681 w 300813"/>
                <a:gd name="csY6" fmla="*/ 265687 h 285787"/>
                <a:gd name="csX7" fmla="*/ 162269 w 300813"/>
                <a:gd name="csY7" fmla="*/ 285787 h 285787"/>
                <a:gd name="csX8" fmla="*/ 0 w 300813"/>
                <a:gd name="csY8" fmla="*/ 124769 h 28578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300813" h="285787">
                  <a:moveTo>
                    <a:pt x="0" y="124769"/>
                  </a:moveTo>
                  <a:lnTo>
                    <a:pt x="60160" y="75238"/>
                  </a:lnTo>
                  <a:cubicBezTo>
                    <a:pt x="110734" y="41564"/>
                    <a:pt x="166551" y="19029"/>
                    <a:pt x="224144" y="7647"/>
                  </a:cubicBezTo>
                  <a:lnTo>
                    <a:pt x="300813" y="0"/>
                  </a:lnTo>
                  <a:lnTo>
                    <a:pt x="300813" y="228686"/>
                  </a:lnTo>
                  <a:lnTo>
                    <a:pt x="268673" y="231892"/>
                  </a:lnTo>
                  <a:cubicBezTo>
                    <a:pt x="239877" y="237583"/>
                    <a:pt x="211968" y="248851"/>
                    <a:pt x="186681" y="265687"/>
                  </a:cubicBezTo>
                  <a:lnTo>
                    <a:pt x="162269" y="285787"/>
                  </a:lnTo>
                  <a:lnTo>
                    <a:pt x="0" y="12476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" name="任意形状 19">
              <a:extLst>
                <a:ext uri="{FF2B5EF4-FFF2-40B4-BE49-F238E27FC236}">
                  <a16:creationId xmlns:a16="http://schemas.microsoft.com/office/drawing/2014/main" id="{33DBEAF7-2CB8-583F-1D46-9AE0275C1C78}"/>
                </a:ext>
              </a:extLst>
            </p:cNvPr>
            <p:cNvSpPr>
              <a:spLocks noChangeAspect="1"/>
            </p:cNvSpPr>
            <p:nvPr/>
          </p:nvSpPr>
          <p:spPr>
            <a:xfrm rot="2713306">
              <a:off x="8982793" y="4128550"/>
              <a:ext cx="292036" cy="308395"/>
            </a:xfrm>
            <a:custGeom>
              <a:avLst/>
              <a:gdLst>
                <a:gd name="csX0" fmla="*/ 0 w 292036"/>
                <a:gd name="csY0" fmla="*/ 1 h 308395"/>
                <a:gd name="csX1" fmla="*/ 228687 w 292036"/>
                <a:gd name="csY1" fmla="*/ 0 h 308395"/>
                <a:gd name="csX2" fmla="*/ 231892 w 292036"/>
                <a:gd name="csY2" fmla="*/ 32130 h 308395"/>
                <a:gd name="csX3" fmla="*/ 265687 w 292036"/>
                <a:gd name="csY3" fmla="*/ 114122 h 308395"/>
                <a:gd name="csX4" fmla="*/ 292036 w 292036"/>
                <a:gd name="csY4" fmla="*/ 146126 h 308395"/>
                <a:gd name="csX5" fmla="*/ 131018 w 292036"/>
                <a:gd name="csY5" fmla="*/ 308395 h 308395"/>
                <a:gd name="csX6" fmla="*/ 75238 w 292036"/>
                <a:gd name="csY6" fmla="*/ 240643 h 308395"/>
                <a:gd name="csX7" fmla="*/ 7646 w 292036"/>
                <a:gd name="csY7" fmla="*/ 76660 h 308395"/>
                <a:gd name="csX8" fmla="*/ 0 w 292036"/>
                <a:gd name="csY8" fmla="*/ 1 h 30839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92036" h="308395">
                  <a:moveTo>
                    <a:pt x="0" y="1"/>
                  </a:moveTo>
                  <a:lnTo>
                    <a:pt x="228687" y="0"/>
                  </a:lnTo>
                  <a:lnTo>
                    <a:pt x="231892" y="32130"/>
                  </a:lnTo>
                  <a:cubicBezTo>
                    <a:pt x="237583" y="60927"/>
                    <a:pt x="248850" y="88835"/>
                    <a:pt x="265687" y="114122"/>
                  </a:cubicBezTo>
                  <a:lnTo>
                    <a:pt x="292036" y="146126"/>
                  </a:lnTo>
                  <a:lnTo>
                    <a:pt x="131018" y="308395"/>
                  </a:lnTo>
                  <a:lnTo>
                    <a:pt x="75238" y="240643"/>
                  </a:lnTo>
                  <a:cubicBezTo>
                    <a:pt x="41563" y="190070"/>
                    <a:pt x="19029" y="134253"/>
                    <a:pt x="7646" y="7666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DA834C2C-EB64-6767-609D-510A5E7264B0}"/>
                </a:ext>
              </a:extLst>
            </p:cNvPr>
            <p:cNvSpPr>
              <a:spLocks noChangeAspect="1"/>
            </p:cNvSpPr>
            <p:nvPr/>
          </p:nvSpPr>
          <p:spPr>
            <a:xfrm rot="2713306">
              <a:off x="9647662" y="4137853"/>
              <a:ext cx="308119" cy="290778"/>
            </a:xfrm>
            <a:custGeom>
              <a:avLst/>
              <a:gdLst>
                <a:gd name="csX0" fmla="*/ 0 w 308119"/>
                <a:gd name="csY0" fmla="*/ 0 h 290778"/>
                <a:gd name="csX1" fmla="*/ 75436 w 308119"/>
                <a:gd name="csY1" fmla="*/ 6935 h 290778"/>
                <a:gd name="csX2" fmla="*/ 239938 w 308119"/>
                <a:gd name="csY2" fmla="*/ 73254 h 290778"/>
                <a:gd name="csX3" fmla="*/ 308119 w 308119"/>
                <a:gd name="csY3" fmla="*/ 128509 h 290778"/>
                <a:gd name="csX4" fmla="*/ 147102 w 308119"/>
                <a:gd name="csY4" fmla="*/ 290778 h 290778"/>
                <a:gd name="csX5" fmla="*/ 114895 w 308119"/>
                <a:gd name="csY5" fmla="*/ 264677 h 290778"/>
                <a:gd name="csX6" fmla="*/ 32644 w 308119"/>
                <a:gd name="csY6" fmla="*/ 231518 h 290778"/>
                <a:gd name="csX7" fmla="*/ 0 w 308119"/>
                <a:gd name="csY7" fmla="*/ 228517 h 290778"/>
                <a:gd name="csX8" fmla="*/ 0 w 308119"/>
                <a:gd name="csY8" fmla="*/ 0 h 2907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308119" h="290778">
                  <a:moveTo>
                    <a:pt x="0" y="0"/>
                  </a:moveTo>
                  <a:lnTo>
                    <a:pt x="75436" y="6935"/>
                  </a:lnTo>
                  <a:cubicBezTo>
                    <a:pt x="133115" y="17871"/>
                    <a:pt x="189105" y="39973"/>
                    <a:pt x="239938" y="73254"/>
                  </a:cubicBezTo>
                  <a:lnTo>
                    <a:pt x="308119" y="128509"/>
                  </a:lnTo>
                  <a:lnTo>
                    <a:pt x="147102" y="290778"/>
                  </a:lnTo>
                  <a:lnTo>
                    <a:pt x="114895" y="264677"/>
                  </a:lnTo>
                  <a:cubicBezTo>
                    <a:pt x="89478" y="248037"/>
                    <a:pt x="61483" y="236986"/>
                    <a:pt x="32644" y="231518"/>
                  </a:cubicBezTo>
                  <a:lnTo>
                    <a:pt x="0" y="228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0C3662FC-FD27-CBC3-F27F-47BE6E43211C}"/>
              </a:ext>
            </a:extLst>
          </p:cNvPr>
          <p:cNvCxnSpPr>
            <a:cxnSpLocks/>
            <a:endCxn id="16" idx="5"/>
          </p:cNvCxnSpPr>
          <p:nvPr/>
        </p:nvCxnSpPr>
        <p:spPr>
          <a:xfrm flipV="1">
            <a:off x="12505097" y="5276270"/>
            <a:ext cx="113203" cy="16542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09603BE-F244-90FA-838F-9E2FAD067F90}"/>
              </a:ext>
            </a:extLst>
          </p:cNvPr>
          <p:cNvSpPr>
            <a:spLocks noChangeAspect="1"/>
          </p:cNvSpPr>
          <p:nvPr/>
        </p:nvSpPr>
        <p:spPr>
          <a:xfrm>
            <a:off x="9762933" y="4007968"/>
            <a:ext cx="347060" cy="564020"/>
          </a:xfrm>
          <a:prstGeom prst="roundRect">
            <a:avLst>
              <a:gd name="adj" fmla="val 24586"/>
            </a:avLst>
          </a:prstGeom>
          <a:solidFill>
            <a:srgbClr val="CDE3F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"/>
          </a:p>
        </p:txBody>
      </p:sp>
    </p:spTree>
    <p:extLst>
      <p:ext uri="{BB962C8B-B14F-4D97-AF65-F5344CB8AC3E}">
        <p14:creationId xmlns:p14="http://schemas.microsoft.com/office/powerpoint/2010/main" val="52687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9472BF-9826-D07B-B48B-03C6B4E3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593" y="1681545"/>
            <a:ext cx="9493673" cy="525610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FC1B16E-0A3C-6066-C949-4A0432707DA0}"/>
              </a:ext>
            </a:extLst>
          </p:cNvPr>
          <p:cNvGrpSpPr/>
          <p:nvPr/>
        </p:nvGrpSpPr>
        <p:grpSpPr>
          <a:xfrm>
            <a:off x="7693863" y="6944616"/>
            <a:ext cx="980672" cy="194615"/>
            <a:chOff x="3879245" y="1942106"/>
            <a:chExt cx="577323" cy="144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1A6B49D-4925-6CB3-4199-56AC851B0EC4}"/>
                    </a:ext>
                  </a:extLst>
                </p:cNvPr>
                <p:cNvSpPr/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FB5A971-1FBB-5CEF-1CC2-6CA591B8F1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blipFill>
                  <a:blip r:embed="rId7"/>
                  <a:stretch>
                    <a:fillRect l="-47059" r="-11765" b="-384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20BF13A-48B1-0A63-CB87-90532C0C50E2}"/>
                </a:ext>
              </a:extLst>
            </p:cNvPr>
            <p:cNvSpPr/>
            <p:nvPr/>
          </p:nvSpPr>
          <p:spPr>
            <a:xfrm>
              <a:off x="4168117" y="1942106"/>
              <a:ext cx="144016" cy="14459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67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4D0DFDC-2E68-0D5F-C514-E9DF04E7FE68}"/>
                    </a:ext>
                  </a:extLst>
                </p:cNvPr>
                <p:cNvSpPr/>
                <p:nvPr/>
              </p:nvSpPr>
              <p:spPr>
                <a:xfrm>
                  <a:off x="4312552" y="1942106"/>
                  <a:ext cx="144016" cy="14459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800095F-96F4-F16D-C792-5774757E6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552" y="1942106"/>
                  <a:ext cx="144016" cy="144596"/>
                </a:xfrm>
                <a:prstGeom prst="rect">
                  <a:avLst/>
                </a:prstGeom>
                <a:blipFill>
                  <a:blip r:embed="rId8"/>
                  <a:stretch>
                    <a:fillRect l="-52941" r="-17647" b="-38462"/>
                  </a:stretch>
                </a:blipFill>
                <a:ln w="9525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BE9C7D5-57F5-33E0-F338-D21BF287B702}"/>
                    </a:ext>
                  </a:extLst>
                </p:cNvPr>
                <p:cNvSpPr/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4B46172F-CF89-61F6-F13E-27B711AE0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blipFill>
                  <a:blip r:embed="rId9"/>
                  <a:stretch>
                    <a:fillRect l="-50000" r="-12500" b="-38462"/>
                  </a:stretch>
                </a:blipFill>
                <a:ln w="952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8B7C54D-9B4C-F4E4-9904-B4355B74164E}"/>
              </a:ext>
            </a:extLst>
          </p:cNvPr>
          <p:cNvGrpSpPr/>
          <p:nvPr/>
        </p:nvGrpSpPr>
        <p:grpSpPr>
          <a:xfrm>
            <a:off x="7693863" y="7192059"/>
            <a:ext cx="980672" cy="194615"/>
            <a:chOff x="3879245" y="1942106"/>
            <a:chExt cx="577323" cy="144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CDF48689-2BEE-B5D5-F67B-6690258F207F}"/>
                    </a:ext>
                  </a:extLst>
                </p:cNvPr>
                <p:cNvSpPr/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𝟐𝟐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F1953DB4-537C-253F-67C0-0C80AD020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blipFill>
                  <a:blip r:embed="rId10"/>
                  <a:stretch>
                    <a:fillRect l="-47059" r="-11765" b="-35714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A74B34-FD6F-974A-555A-EBAF33DDA26F}"/>
                </a:ext>
              </a:extLst>
            </p:cNvPr>
            <p:cNvSpPr/>
            <p:nvPr/>
          </p:nvSpPr>
          <p:spPr>
            <a:xfrm>
              <a:off x="4168117" y="1942106"/>
              <a:ext cx="144016" cy="14459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67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9316996-CE76-B821-05A8-FB9C612F6EF1}"/>
                    </a:ext>
                  </a:extLst>
                </p:cNvPr>
                <p:cNvSpPr/>
                <p:nvPr/>
              </p:nvSpPr>
              <p:spPr>
                <a:xfrm>
                  <a:off x="4312552" y="1942106"/>
                  <a:ext cx="144016" cy="14459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11F479C-0300-7FDC-54CE-DBC83D44CF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552" y="1942106"/>
                  <a:ext cx="144016" cy="144596"/>
                </a:xfrm>
                <a:prstGeom prst="rect">
                  <a:avLst/>
                </a:prstGeom>
                <a:blipFill>
                  <a:blip r:embed="rId11"/>
                  <a:stretch>
                    <a:fillRect l="-52941" r="-17647" b="-35714"/>
                  </a:stretch>
                </a:blipFill>
                <a:ln w="9525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3472B55-476D-D6FA-A7FA-FDB6A0B3A754}"/>
                    </a:ext>
                  </a:extLst>
                </p:cNvPr>
                <p:cNvSpPr/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𝟐𝟏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F08FFA2D-610B-EF43-1B31-00B6FE63BB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blipFill>
                  <a:blip r:embed="rId12"/>
                  <a:stretch>
                    <a:fillRect l="-50000" r="-12500" b="-35714"/>
                  </a:stretch>
                </a:blipFill>
                <a:ln w="952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24820A2-8AA3-4A56-29E9-39A9D212D65C}"/>
              </a:ext>
            </a:extLst>
          </p:cNvPr>
          <p:cNvGrpSpPr/>
          <p:nvPr/>
        </p:nvGrpSpPr>
        <p:grpSpPr>
          <a:xfrm>
            <a:off x="7693863" y="7686943"/>
            <a:ext cx="980672" cy="194615"/>
            <a:chOff x="3879245" y="1942106"/>
            <a:chExt cx="577323" cy="144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0D47394F-9CEC-C3FB-1090-161AB042B16D}"/>
                    </a:ext>
                  </a:extLst>
                </p:cNvPr>
                <p:cNvSpPr/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25E021C-CCAC-A927-7124-0F6F8B6522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blipFill>
                  <a:blip r:embed="rId13"/>
                  <a:stretch>
                    <a:fillRect l="-47059" t="-7692" r="-11765" b="-384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5B161E0-CE5E-CD3C-349E-4ED6A3722C7B}"/>
                </a:ext>
              </a:extLst>
            </p:cNvPr>
            <p:cNvSpPr/>
            <p:nvPr/>
          </p:nvSpPr>
          <p:spPr>
            <a:xfrm>
              <a:off x="4168117" y="1942106"/>
              <a:ext cx="144016" cy="14459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67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88884D6-1DAD-FB12-A09D-CF98C0B8E129}"/>
                    </a:ext>
                  </a:extLst>
                </p:cNvPr>
                <p:cNvSpPr/>
                <p:nvPr/>
              </p:nvSpPr>
              <p:spPr>
                <a:xfrm>
                  <a:off x="4312552" y="1942106"/>
                  <a:ext cx="144016" cy="14459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𝒏𝒎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7F2574B-8189-4B9D-2BC4-E21017B7AB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552" y="1942106"/>
                  <a:ext cx="144016" cy="144596"/>
                </a:xfrm>
                <a:prstGeom prst="rect">
                  <a:avLst/>
                </a:prstGeom>
                <a:blipFill>
                  <a:blip r:embed="rId14"/>
                  <a:stretch>
                    <a:fillRect l="-52941" t="-7692" r="-17647" b="-38462"/>
                  </a:stretch>
                </a:blipFill>
                <a:ln w="9525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9C4F04C5-F12D-D00A-A1C8-7BE27BAB5969}"/>
                    </a:ext>
                  </a:extLst>
                </p:cNvPr>
                <p:cNvSpPr/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1067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7DE56B65-1B1E-309C-4475-3D03F2BD8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blipFill>
                  <a:blip r:embed="rId15"/>
                  <a:stretch>
                    <a:fillRect l="-50000" t="-7692" r="-18750" b="-38462"/>
                  </a:stretch>
                </a:blipFill>
                <a:ln w="952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6C05F5-9779-8503-7DCC-1A64DCA42EE6}"/>
              </a:ext>
            </a:extLst>
          </p:cNvPr>
          <p:cNvGrpSpPr/>
          <p:nvPr/>
        </p:nvGrpSpPr>
        <p:grpSpPr>
          <a:xfrm>
            <a:off x="7693865" y="7439501"/>
            <a:ext cx="980673" cy="194615"/>
            <a:chOff x="3879245" y="1942106"/>
            <a:chExt cx="577324" cy="1445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47FB0EC-DB02-1611-513D-D74E7FCEBC0C}"/>
                    </a:ext>
                  </a:extLst>
                </p:cNvPr>
                <p:cNvSpPr/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067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D360C499-0222-0FCF-8B7F-D694727995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681" y="1942106"/>
                  <a:ext cx="144016" cy="14459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B53DD7A-16F7-F78A-0163-F44626AD28FB}"/>
                </a:ext>
              </a:extLst>
            </p:cNvPr>
            <p:cNvSpPr/>
            <p:nvPr/>
          </p:nvSpPr>
          <p:spPr>
            <a:xfrm>
              <a:off x="4168117" y="1942106"/>
              <a:ext cx="144016" cy="14459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67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FD19E4F-2ECE-2C80-6B38-913A1BEECEB8}"/>
                </a:ext>
              </a:extLst>
            </p:cNvPr>
            <p:cNvSpPr/>
            <p:nvPr/>
          </p:nvSpPr>
          <p:spPr>
            <a:xfrm>
              <a:off x="4312553" y="1942107"/>
              <a:ext cx="144016" cy="1445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67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3DBC2032-0F48-E890-249C-F7FA508D3C83}"/>
                    </a:ext>
                  </a:extLst>
                </p:cNvPr>
                <p:cNvSpPr/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067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altLang="zh-CN" sz="1067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9238FBE9-F5D9-0DCC-1D36-C038F8FF4B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245" y="1942106"/>
                  <a:ext cx="144016" cy="14459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657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43A6EA73-FC76-4CB0-76D3-7B3964D4DCBB}"/>
              </a:ext>
            </a:extLst>
          </p:cNvPr>
          <p:cNvGrpSpPr/>
          <p:nvPr/>
        </p:nvGrpSpPr>
        <p:grpSpPr>
          <a:xfrm>
            <a:off x="4246989" y="1531842"/>
            <a:ext cx="8027810" cy="5693807"/>
            <a:chOff x="1222008" y="451546"/>
            <a:chExt cx="8027810" cy="569380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5F85E5F-100B-0754-763D-0B4F7C8C0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647" y="3775839"/>
              <a:ext cx="812800" cy="20574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E0A80E9-F566-30E9-7EEF-6FDE60C4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272" y="3775839"/>
              <a:ext cx="812800" cy="205739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31ECDB4-B6D1-9111-8952-04208916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7687" y="3775839"/>
              <a:ext cx="812800" cy="205740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C443E02-97D7-7FE0-9209-B94D73BE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6832" y="3775837"/>
              <a:ext cx="812800" cy="20574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F803BFA-E028-E87F-FFF5-0CCB053F4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6979769" y="771197"/>
              <a:ext cx="2128557" cy="21209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C90D6A6-D2B7-1C6D-A19D-8BE7B96B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3272" y="771197"/>
              <a:ext cx="838200" cy="21209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15EF831-A5F4-1134-3B1C-C9AAF473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7687" y="771197"/>
              <a:ext cx="838200" cy="21209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86E2588-2BE4-09F4-2E1F-DA4E8097E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57800" y="771197"/>
              <a:ext cx="838200" cy="212090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565BCB4-168C-60F4-8534-E36677FC030E}"/>
                </a:ext>
              </a:extLst>
            </p:cNvPr>
            <p:cNvSpPr txBox="1"/>
            <p:nvPr/>
          </p:nvSpPr>
          <p:spPr>
            <a:xfrm>
              <a:off x="5147218" y="474979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State </a:t>
              </a:r>
              <a:endParaRPr kumimoji="1" lang="zh-CN" alt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右箭头 33">
              <a:extLst>
                <a:ext uri="{FF2B5EF4-FFF2-40B4-BE49-F238E27FC236}">
                  <a16:creationId xmlns:a16="http://schemas.microsoft.com/office/drawing/2014/main" id="{9672F985-7431-1183-D2E1-441C5B3779B1}"/>
                </a:ext>
              </a:extLst>
            </p:cNvPr>
            <p:cNvSpPr/>
            <p:nvPr/>
          </p:nvSpPr>
          <p:spPr>
            <a:xfrm>
              <a:off x="6379435" y="4562221"/>
              <a:ext cx="978408" cy="48463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5F1014D-8FD9-92FD-17B5-F8C0F68273B6}"/>
                </a:ext>
              </a:extLst>
            </p:cNvPr>
            <p:cNvCxnSpPr>
              <a:cxnSpLocks/>
              <a:stCxn id="11" idx="1"/>
              <a:endCxn id="9" idx="3"/>
            </p:cNvCxnSpPr>
            <p:nvPr/>
          </p:nvCxnSpPr>
          <p:spPr>
            <a:xfrm flipH="1">
              <a:off x="4240487" y="4804537"/>
              <a:ext cx="1046345" cy="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4F96B9F-ACD2-055F-4280-E85182654012}"/>
                </a:ext>
              </a:extLst>
            </p:cNvPr>
            <p:cNvSpPr txBox="1"/>
            <p:nvPr/>
          </p:nvSpPr>
          <p:spPr>
            <a:xfrm>
              <a:off x="5200335" y="3469108"/>
              <a:ext cx="10792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3E21037-FAC8-7B80-E8AC-8446C96A48F7}"/>
                </a:ext>
              </a:extLst>
            </p:cNvPr>
            <p:cNvSpPr txBox="1"/>
            <p:nvPr/>
          </p:nvSpPr>
          <p:spPr>
            <a:xfrm>
              <a:off x="3394760" y="463420"/>
              <a:ext cx="946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6852DC6-3AC0-7B56-4607-DB09C0E907C6}"/>
                </a:ext>
              </a:extLst>
            </p:cNvPr>
            <p:cNvSpPr txBox="1"/>
            <p:nvPr/>
          </p:nvSpPr>
          <p:spPr>
            <a:xfrm>
              <a:off x="1448715" y="46341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D777B55-0A64-CB5A-C1BB-91ADE0318B8E}"/>
                </a:ext>
              </a:extLst>
            </p:cNvPr>
            <p:cNvSpPr txBox="1"/>
            <p:nvPr/>
          </p:nvSpPr>
          <p:spPr>
            <a:xfrm>
              <a:off x="5304872" y="2892097"/>
              <a:ext cx="798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Holistic </a:t>
              </a:r>
              <a:endParaRPr kumimoji="1" lang="zh-CN" alt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4CDB745-3C15-2EB4-B416-D2757EC48B0F}"/>
                </a:ext>
              </a:extLst>
            </p:cNvPr>
            <p:cNvSpPr txBox="1"/>
            <p:nvPr/>
          </p:nvSpPr>
          <p:spPr>
            <a:xfrm>
              <a:off x="5244270" y="5832189"/>
              <a:ext cx="91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Occluded </a:t>
              </a:r>
              <a:endParaRPr kumimoji="1"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881AB3B-8193-E215-BC41-6238BAF74F9B}"/>
                </a:ext>
              </a:extLst>
            </p:cNvPr>
            <p:cNvSpPr txBox="1"/>
            <p:nvPr/>
          </p:nvSpPr>
          <p:spPr>
            <a:xfrm>
              <a:off x="3413906" y="2892096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Structure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5DE405C-B166-4333-ECE5-32DD99D9ACD8}"/>
                </a:ext>
              </a:extLst>
            </p:cNvPr>
            <p:cNvSpPr txBox="1"/>
            <p:nvPr/>
          </p:nvSpPr>
          <p:spPr>
            <a:xfrm>
              <a:off x="1520019" y="2892096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Details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F3BCEC9-BA2A-076D-1690-C6090AE538AA}"/>
                </a:ext>
              </a:extLst>
            </p:cNvPr>
            <p:cNvSpPr txBox="1"/>
            <p:nvPr/>
          </p:nvSpPr>
          <p:spPr>
            <a:xfrm>
              <a:off x="3361040" y="3468059"/>
              <a:ext cx="946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A16F20F-2C81-4266-A912-06763E5DA538}"/>
                </a:ext>
              </a:extLst>
            </p:cNvPr>
            <p:cNvSpPr txBox="1"/>
            <p:nvPr/>
          </p:nvSpPr>
          <p:spPr>
            <a:xfrm>
              <a:off x="1429004" y="3468058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9388939-B7BE-107F-E8F3-71F306D46614}"/>
                </a:ext>
              </a:extLst>
            </p:cNvPr>
            <p:cNvSpPr txBox="1"/>
            <p:nvPr/>
          </p:nvSpPr>
          <p:spPr>
            <a:xfrm>
              <a:off x="1222008" y="5832189"/>
              <a:ext cx="1423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Occlusion Noise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5">
              <a:extLst>
                <a:ext uri="{FF2B5EF4-FFF2-40B4-BE49-F238E27FC236}">
                  <a16:creationId xmlns:a16="http://schemas.microsoft.com/office/drawing/2014/main" id="{15DE405C-B166-4333-ECE5-32DD99D9ACD8}"/>
                </a:ext>
              </a:extLst>
            </p:cNvPr>
            <p:cNvSpPr txBox="1"/>
            <p:nvPr/>
          </p:nvSpPr>
          <p:spPr>
            <a:xfrm>
              <a:off x="3213176" y="5837576"/>
              <a:ext cx="13679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Topology Intact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76213DB-900B-F7CD-820B-9DD26CE64C97}"/>
                </a:ext>
              </a:extLst>
            </p:cNvPr>
            <p:cNvSpPr txBox="1"/>
            <p:nvPr/>
          </p:nvSpPr>
          <p:spPr>
            <a:xfrm>
              <a:off x="7550855" y="5832188"/>
              <a:ext cx="10792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Token Drift</a:t>
              </a:r>
              <a:endParaRPr lang="zh-CN" altLang="en-US" sz="14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61542E2-6E0E-D931-23BC-F28638C93CFE}"/>
                </a:ext>
              </a:extLst>
            </p:cNvPr>
            <p:cNvSpPr txBox="1"/>
            <p:nvPr/>
          </p:nvSpPr>
          <p:spPr>
            <a:xfrm>
              <a:off x="7600656" y="3465259"/>
              <a:ext cx="8867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</a:t>
              </a:r>
              <a:endParaRPr lang="zh-CN" altLang="en-US" sz="1400" dirty="0"/>
            </a:p>
          </p:txBody>
        </p:sp>
        <p:cxnSp>
          <p:nvCxnSpPr>
            <p:cNvPr id="58" name="肘形连接符 57">
              <a:extLst>
                <a:ext uri="{FF2B5EF4-FFF2-40B4-BE49-F238E27FC236}">
                  <a16:creationId xmlns:a16="http://schemas.microsoft.com/office/drawing/2014/main" id="{6951BEBA-FA5A-31EF-1D8A-27DC3654CAFE}"/>
                </a:ext>
              </a:extLst>
            </p:cNvPr>
            <p:cNvCxnSpPr>
              <a:cxnSpLocks/>
              <a:stCxn id="44" idx="2"/>
              <a:endCxn id="7" idx="3"/>
            </p:cNvCxnSpPr>
            <p:nvPr/>
          </p:nvCxnSpPr>
          <p:spPr>
            <a:xfrm rot="5400000" flipH="1">
              <a:off x="3332168" y="3768443"/>
              <a:ext cx="1335428" cy="3407619"/>
            </a:xfrm>
            <a:prstGeom prst="bentConnector4">
              <a:avLst>
                <a:gd name="adj1" fmla="val -6099"/>
                <a:gd name="adj2" fmla="val 83575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>
              <a:extLst>
                <a:ext uri="{FF2B5EF4-FFF2-40B4-BE49-F238E27FC236}">
                  <a16:creationId xmlns:a16="http://schemas.microsoft.com/office/drawing/2014/main" id="{ED4E808E-DAEF-D46C-6634-37672F57DA09}"/>
                </a:ext>
              </a:extLst>
            </p:cNvPr>
            <p:cNvCxnSpPr>
              <a:cxnSpLocks/>
              <a:stCxn id="20" idx="0"/>
              <a:endCxn id="15" idx="3"/>
            </p:cNvCxnSpPr>
            <p:nvPr/>
          </p:nvCxnSpPr>
          <p:spPr>
            <a:xfrm rot="16200000" flipH="1" flipV="1">
              <a:off x="3336617" y="-540166"/>
              <a:ext cx="1356668" cy="3386958"/>
            </a:xfrm>
            <a:prstGeom prst="bentConnector4">
              <a:avLst>
                <a:gd name="adj1" fmla="val -5229"/>
                <a:gd name="adj2" fmla="val 84041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FCD9963F-6166-D771-8C52-9A653940F81A}"/>
                </a:ext>
              </a:extLst>
            </p:cNvPr>
            <p:cNvCxnSpPr>
              <a:cxnSpLocks/>
              <a:stCxn id="19" idx="1"/>
              <a:endCxn id="17" idx="3"/>
            </p:cNvCxnSpPr>
            <p:nvPr/>
          </p:nvCxnSpPr>
          <p:spPr>
            <a:xfrm flipH="1">
              <a:off x="4265887" y="1831647"/>
              <a:ext cx="99191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76A37E76-09E9-514B-B782-3C79DB5DF741}"/>
                </a:ext>
              </a:extLst>
            </p:cNvPr>
            <p:cNvGrpSpPr/>
            <p:nvPr/>
          </p:nvGrpSpPr>
          <p:grpSpPr>
            <a:xfrm>
              <a:off x="8090478" y="2849891"/>
              <a:ext cx="1159340" cy="657574"/>
              <a:chOff x="9327737" y="2617184"/>
              <a:chExt cx="1159340" cy="657574"/>
            </a:xfrm>
          </p:grpSpPr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C7AD6931-115A-0DAE-F588-C45FB26C8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0487" y="2966981"/>
                <a:ext cx="310239" cy="307777"/>
              </a:xfrm>
              <a:prstGeom prst="rect">
                <a:avLst/>
              </a:prstGeom>
            </p:spPr>
          </p:pic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B52D7014-C2EC-2DB9-A22B-24685CD66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86704" y="2661821"/>
                <a:ext cx="179392" cy="177968"/>
              </a:xfrm>
              <a:prstGeom prst="rect">
                <a:avLst/>
              </a:prstGeom>
            </p:spPr>
          </p:pic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150DE3A9-51D8-2A0E-6BE9-2303D409D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27737" y="2788742"/>
                <a:ext cx="310239" cy="307777"/>
              </a:xfrm>
              <a:prstGeom prst="rect">
                <a:avLst/>
              </a:prstGeom>
            </p:spPr>
          </p:pic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2CC0EB76-A583-F250-BB13-698EE8E07AA0}"/>
                  </a:ext>
                </a:extLst>
              </p:cNvPr>
              <p:cNvSpPr txBox="1"/>
              <p:nvPr/>
            </p:nvSpPr>
            <p:spPr>
              <a:xfrm>
                <a:off x="9472361" y="2809009"/>
                <a:ext cx="83126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 State </a:t>
                </a:r>
                <a:endParaRPr kumimoji="1" lang="zh-CN" altLang="en-US" sz="1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8B588C91-1295-2D7F-6A95-1B325491AAA1}"/>
                  </a:ext>
                </a:extLst>
              </p:cNvPr>
              <p:cNvSpPr txBox="1"/>
              <p:nvPr/>
            </p:nvSpPr>
            <p:spPr>
              <a:xfrm>
                <a:off x="9483706" y="2993434"/>
                <a:ext cx="83126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State </a:t>
                </a:r>
                <a:endParaRPr kumimoji="1" lang="zh-CN" alt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55D8BB6E-1F5C-BD75-EEBA-9FE62C828215}"/>
                  </a:ext>
                </a:extLst>
              </p:cNvPr>
              <p:cNvSpPr txBox="1"/>
              <p:nvPr/>
            </p:nvSpPr>
            <p:spPr>
              <a:xfrm>
                <a:off x="9472361" y="2617184"/>
                <a:ext cx="101471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Ideal Manifold </a:t>
                </a:r>
                <a:endParaRPr kumimoji="1" lang="zh-CN" altLang="en-US" sz="10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5" name="直线箭头连接符 84">
              <a:extLst>
                <a:ext uri="{FF2B5EF4-FFF2-40B4-BE49-F238E27FC236}">
                  <a16:creationId xmlns:a16="http://schemas.microsoft.com/office/drawing/2014/main" id="{809E3BCD-0EE1-4967-8E8F-23B43274958E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 flipV="1">
              <a:off x="6269641" y="628868"/>
              <a:ext cx="1774406" cy="84258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8">
              <a:extLst>
                <a:ext uri="{FF2B5EF4-FFF2-40B4-BE49-F238E27FC236}">
                  <a16:creationId xmlns:a16="http://schemas.microsoft.com/office/drawing/2014/main" id="{F932CAFC-DAE4-8D71-F474-BF5923E2B2C0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6279582" y="2723014"/>
              <a:ext cx="957113" cy="89998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E246F1A-29E6-FCDD-EC52-7ABD3BD39021}"/>
                </a:ext>
              </a:extLst>
            </p:cNvPr>
            <p:cNvSpPr txBox="1"/>
            <p:nvPr/>
          </p:nvSpPr>
          <p:spPr>
            <a:xfrm>
              <a:off x="7114946" y="451546"/>
              <a:ext cx="1858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Metric Space Collapse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28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8AF7AEB2-0A95-CEE0-FE1E-C64BCC042874}"/>
              </a:ext>
            </a:extLst>
          </p:cNvPr>
          <p:cNvGrpSpPr/>
          <p:nvPr/>
        </p:nvGrpSpPr>
        <p:grpSpPr>
          <a:xfrm>
            <a:off x="4246989" y="1531842"/>
            <a:ext cx="8061220" cy="5913765"/>
            <a:chOff x="4246989" y="1531842"/>
            <a:chExt cx="8061220" cy="591376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0B99AA0-445F-ED99-1382-EC15612DE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1615" y="4756119"/>
              <a:ext cx="812800" cy="20574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6B4ADE4-FE75-4EEF-8815-B73C7CC24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8253" y="4756119"/>
              <a:ext cx="812800" cy="205739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76F1DF8-22F3-7BBF-0C04-97AAF08E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2668" y="4756119"/>
              <a:ext cx="812800" cy="205740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A82F532-6B92-7631-5E36-D1120590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1813" y="4756117"/>
              <a:ext cx="812800" cy="2057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EC6AA95-AFC5-7F6F-9DDC-D87B68AF8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10004750" y="1851493"/>
              <a:ext cx="2128557" cy="21209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A4B5270-12F6-6409-44E7-AB556DFFF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08253" y="1851493"/>
              <a:ext cx="838200" cy="21209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2BF9A4F-2324-C4C0-506D-A7EDBB2D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2668" y="1851493"/>
              <a:ext cx="838200" cy="21209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1E47AAA-7000-E0AE-13C7-B2922491E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82781" y="1851493"/>
              <a:ext cx="838200" cy="21209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AE3796F-111E-7CED-28A8-7BD633EB38E1}"/>
                </a:ext>
              </a:extLst>
            </p:cNvPr>
            <p:cNvSpPr txBox="1"/>
            <p:nvPr/>
          </p:nvSpPr>
          <p:spPr>
            <a:xfrm>
              <a:off x="8172199" y="1555275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State </a:t>
              </a:r>
              <a:endParaRPr kumimoji="1" lang="zh-CN" alt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8147FB1B-1F4D-2E46-E062-C984F5506AE6}"/>
                </a:ext>
              </a:extLst>
            </p:cNvPr>
            <p:cNvCxnSpPr>
              <a:cxnSpLocks/>
              <a:stCxn id="8" idx="1"/>
              <a:endCxn id="7" idx="3"/>
            </p:cNvCxnSpPr>
            <p:nvPr/>
          </p:nvCxnSpPr>
          <p:spPr>
            <a:xfrm flipH="1">
              <a:off x="7265468" y="5784817"/>
              <a:ext cx="1046345" cy="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50773EE-2BCF-96DB-AE15-1496B675868A}"/>
                </a:ext>
              </a:extLst>
            </p:cNvPr>
            <p:cNvSpPr txBox="1"/>
            <p:nvPr/>
          </p:nvSpPr>
          <p:spPr>
            <a:xfrm>
              <a:off x="8225316" y="4449388"/>
              <a:ext cx="10792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F84C4F4-B8AB-44F1-FEF6-A964CD8A150E}"/>
                </a:ext>
              </a:extLst>
            </p:cNvPr>
            <p:cNvSpPr txBox="1"/>
            <p:nvPr/>
          </p:nvSpPr>
          <p:spPr>
            <a:xfrm>
              <a:off x="6419741" y="1543716"/>
              <a:ext cx="946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8FD5750-13D8-0370-9B3C-BAE6AFABAE43}"/>
                </a:ext>
              </a:extLst>
            </p:cNvPr>
            <p:cNvSpPr txBox="1"/>
            <p:nvPr/>
          </p:nvSpPr>
          <p:spPr>
            <a:xfrm>
              <a:off x="4473696" y="1543715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F627C78-86C8-4381-9634-775C5CD108C7}"/>
                </a:ext>
              </a:extLst>
            </p:cNvPr>
            <p:cNvSpPr txBox="1"/>
            <p:nvPr/>
          </p:nvSpPr>
          <p:spPr>
            <a:xfrm>
              <a:off x="8329853" y="3972393"/>
              <a:ext cx="798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Holistic </a:t>
              </a:r>
              <a:endParaRPr kumimoji="1" lang="zh-CN" alt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97C9811-C960-054F-BBBB-4B7C71E9E360}"/>
                </a:ext>
              </a:extLst>
            </p:cNvPr>
            <p:cNvSpPr txBox="1"/>
            <p:nvPr/>
          </p:nvSpPr>
          <p:spPr>
            <a:xfrm>
              <a:off x="8269251" y="6812469"/>
              <a:ext cx="91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Occluded </a:t>
              </a:r>
              <a:endParaRPr kumimoji="1"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646DD00-73B7-B941-67AE-1FEEB1FDFCC5}"/>
                </a:ext>
              </a:extLst>
            </p:cNvPr>
            <p:cNvSpPr txBox="1"/>
            <p:nvPr/>
          </p:nvSpPr>
          <p:spPr>
            <a:xfrm>
              <a:off x="6438887" y="3972392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Structure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9CFB1E0-3393-7DCE-3E40-30B699CF2FBE}"/>
                </a:ext>
              </a:extLst>
            </p:cNvPr>
            <p:cNvSpPr txBox="1"/>
            <p:nvPr/>
          </p:nvSpPr>
          <p:spPr>
            <a:xfrm>
              <a:off x="4545000" y="3972392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Details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36709FE-2784-2998-ADB6-0E8D31400F1B}"/>
                </a:ext>
              </a:extLst>
            </p:cNvPr>
            <p:cNvSpPr txBox="1"/>
            <p:nvPr/>
          </p:nvSpPr>
          <p:spPr>
            <a:xfrm>
              <a:off x="6386021" y="4448339"/>
              <a:ext cx="946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9BF885C-B962-7682-FADF-FFF4118062DB}"/>
                </a:ext>
              </a:extLst>
            </p:cNvPr>
            <p:cNvSpPr txBox="1"/>
            <p:nvPr/>
          </p:nvSpPr>
          <p:spPr>
            <a:xfrm>
              <a:off x="4453985" y="4448338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B38746-B6F8-A5F9-4B6B-7AF0AC809F77}"/>
                </a:ext>
              </a:extLst>
            </p:cNvPr>
            <p:cNvSpPr txBox="1"/>
            <p:nvPr/>
          </p:nvSpPr>
          <p:spPr>
            <a:xfrm>
              <a:off x="4246989" y="6812469"/>
              <a:ext cx="1423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Occlusion Noise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45">
              <a:extLst>
                <a:ext uri="{FF2B5EF4-FFF2-40B4-BE49-F238E27FC236}">
                  <a16:creationId xmlns:a16="http://schemas.microsoft.com/office/drawing/2014/main" id="{6E15DFA6-D2E3-5009-DE84-D7D27B4F3D45}"/>
                </a:ext>
              </a:extLst>
            </p:cNvPr>
            <p:cNvSpPr txBox="1"/>
            <p:nvPr/>
          </p:nvSpPr>
          <p:spPr>
            <a:xfrm>
              <a:off x="6238157" y="6817856"/>
              <a:ext cx="13679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Topology Intact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8E90576-4F70-CBBD-1174-C08218FCD4AF}"/>
                </a:ext>
              </a:extLst>
            </p:cNvPr>
            <p:cNvSpPr txBox="1"/>
            <p:nvPr/>
          </p:nvSpPr>
          <p:spPr>
            <a:xfrm>
              <a:off x="10940270" y="6812468"/>
              <a:ext cx="13679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Token Drift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A58C55A-3EA6-C3A9-A1DE-4F6B9AF6A683}"/>
                </a:ext>
              </a:extLst>
            </p:cNvPr>
            <p:cNvSpPr txBox="1"/>
            <p:nvPr/>
          </p:nvSpPr>
          <p:spPr>
            <a:xfrm>
              <a:off x="11155975" y="4448337"/>
              <a:ext cx="9498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</a:t>
              </a:r>
              <a:endParaRPr lang="zh-CN" altLang="en-US" sz="1400" dirty="0"/>
            </a:p>
          </p:txBody>
        </p:sp>
        <p:cxnSp>
          <p:nvCxnSpPr>
            <p:cNvPr id="29" name="肘形连接符 28">
              <a:extLst>
                <a:ext uri="{FF2B5EF4-FFF2-40B4-BE49-F238E27FC236}">
                  <a16:creationId xmlns:a16="http://schemas.microsoft.com/office/drawing/2014/main" id="{730FE16A-0A8C-4226-ADF3-E04B07058F8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357149" y="4716065"/>
              <a:ext cx="1335428" cy="3407619"/>
            </a:xfrm>
            <a:prstGeom prst="bentConnector4">
              <a:avLst>
                <a:gd name="adj1" fmla="val -4411"/>
                <a:gd name="adj2" fmla="val 83575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连接符 29">
              <a:extLst>
                <a:ext uri="{FF2B5EF4-FFF2-40B4-BE49-F238E27FC236}">
                  <a16:creationId xmlns:a16="http://schemas.microsoft.com/office/drawing/2014/main" id="{BA0C138C-843C-25DA-F9CF-D601B807C74E}"/>
                </a:ext>
              </a:extLst>
            </p:cNvPr>
            <p:cNvCxnSpPr>
              <a:cxnSpLocks/>
              <a:stCxn id="13" idx="0"/>
              <a:endCxn id="10" idx="3"/>
            </p:cNvCxnSpPr>
            <p:nvPr/>
          </p:nvCxnSpPr>
          <p:spPr>
            <a:xfrm rot="16200000" flipH="1" flipV="1">
              <a:off x="6361598" y="540130"/>
              <a:ext cx="1356668" cy="3386958"/>
            </a:xfrm>
            <a:prstGeom prst="bentConnector4">
              <a:avLst>
                <a:gd name="adj1" fmla="val -5229"/>
                <a:gd name="adj2" fmla="val 84041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05BD34E6-493F-65B4-D6C4-C157C7A617D2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7290868" y="2911943"/>
              <a:ext cx="991913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6DD41BD-07E9-511C-8693-34C0EF8AD1E3}"/>
                </a:ext>
              </a:extLst>
            </p:cNvPr>
            <p:cNvGrpSpPr/>
            <p:nvPr/>
          </p:nvGrpSpPr>
          <p:grpSpPr>
            <a:xfrm>
              <a:off x="9901001" y="3930187"/>
              <a:ext cx="1159340" cy="657574"/>
              <a:chOff x="9327737" y="2617184"/>
              <a:chExt cx="1159340" cy="657574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A3EB10B8-BA2B-7251-8C69-07AD72442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0487" y="2966981"/>
                <a:ext cx="310239" cy="307777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B28B9CEA-7EA1-09E0-A197-C5404141A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86704" y="2661821"/>
                <a:ext cx="179392" cy="177968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BD1AADB8-DA2A-BDC1-E55E-F32FD8180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27737" y="2788742"/>
                <a:ext cx="310239" cy="307777"/>
              </a:xfrm>
              <a:prstGeom prst="rect">
                <a:avLst/>
              </a:prstGeom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809E893-CF8F-10A3-A839-759684080C06}"/>
                  </a:ext>
                </a:extLst>
              </p:cNvPr>
              <p:cNvSpPr txBox="1"/>
              <p:nvPr/>
            </p:nvSpPr>
            <p:spPr>
              <a:xfrm>
                <a:off x="9472361" y="2809009"/>
                <a:ext cx="83126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 State </a:t>
                </a:r>
                <a:endParaRPr kumimoji="1" lang="zh-CN" altLang="en-US" sz="1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6F5563D-5CF6-A985-FFA8-5443767CD42C}"/>
                  </a:ext>
                </a:extLst>
              </p:cNvPr>
              <p:cNvSpPr txBox="1"/>
              <p:nvPr/>
            </p:nvSpPr>
            <p:spPr>
              <a:xfrm>
                <a:off x="9483706" y="2993434"/>
                <a:ext cx="83126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State </a:t>
                </a:r>
                <a:endParaRPr kumimoji="1" lang="zh-CN" alt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3606126-DCF1-6329-AC7B-C60D9251B447}"/>
                  </a:ext>
                </a:extLst>
              </p:cNvPr>
              <p:cNvSpPr txBox="1"/>
              <p:nvPr/>
            </p:nvSpPr>
            <p:spPr>
              <a:xfrm>
                <a:off x="9472361" y="2617184"/>
                <a:ext cx="101471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Ideal Manifold </a:t>
                </a:r>
                <a:endParaRPr kumimoji="1" lang="zh-CN" altLang="en-US" sz="10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2275F6AC-7E00-A5CF-2BC4-0F439929A01E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 flipV="1">
              <a:off x="9294622" y="1709164"/>
              <a:ext cx="1774406" cy="84258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8C0716EE-8DA1-DB82-2379-3B1F62DDD982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9304563" y="3703294"/>
              <a:ext cx="957113" cy="899983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2711EF4-8873-BEBF-2511-A6111FA33AA4}"/>
                </a:ext>
              </a:extLst>
            </p:cNvPr>
            <p:cNvSpPr txBox="1"/>
            <p:nvPr/>
          </p:nvSpPr>
          <p:spPr>
            <a:xfrm>
              <a:off x="10039911" y="1531842"/>
              <a:ext cx="2111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Metric Space Collapse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BC0E3582-8EAA-AADF-8524-839FBD3BF353}"/>
                </a:ext>
              </a:extLst>
            </p:cNvPr>
            <p:cNvSpPr/>
            <p:nvPr/>
          </p:nvSpPr>
          <p:spPr>
            <a:xfrm rot="5400000">
              <a:off x="9587123" y="5167084"/>
              <a:ext cx="1238187" cy="1234880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" altLang="zh-CN" sz="1400" dirty="0"/>
                <a:t>Frequency-Blind Transformer</a:t>
              </a:r>
              <a:endParaRPr kumimoji="1" lang="zh-CN" altLang="en-US" sz="1400" dirty="0"/>
            </a:p>
          </p:txBody>
        </p: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F340B07F-E719-D30B-29DB-3DFA0884EEE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9124613" y="5784817"/>
              <a:ext cx="35059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4">
              <a:extLst>
                <a:ext uri="{FF2B5EF4-FFF2-40B4-BE49-F238E27FC236}">
                  <a16:creationId xmlns:a16="http://schemas.microsoft.com/office/drawing/2014/main" id="{F3C34B47-FA73-B5B9-E0BD-767A1FB8BE27}"/>
                </a:ext>
              </a:extLst>
            </p:cNvPr>
            <p:cNvCxnSpPr>
              <a:cxnSpLocks/>
            </p:cNvCxnSpPr>
            <p:nvPr/>
          </p:nvCxnSpPr>
          <p:spPr>
            <a:xfrm>
              <a:off x="10958019" y="5784819"/>
              <a:ext cx="21123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395F8198-2731-3897-BD99-E8CB53E6B1D1}"/>
                </a:ext>
              </a:extLst>
            </p:cNvPr>
            <p:cNvSpPr txBox="1"/>
            <p:nvPr/>
          </p:nvSpPr>
          <p:spPr>
            <a:xfrm>
              <a:off x="5986792" y="7137830"/>
              <a:ext cx="1870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Spectral Bimodality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6A3AA-38B8-B3AF-AF1A-F50F5D9ED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8DDE728-154E-46A2-267A-E57219354299}"/>
              </a:ext>
            </a:extLst>
          </p:cNvPr>
          <p:cNvGrpSpPr/>
          <p:nvPr/>
        </p:nvGrpSpPr>
        <p:grpSpPr>
          <a:xfrm>
            <a:off x="4246989" y="1531842"/>
            <a:ext cx="8061220" cy="5913765"/>
            <a:chOff x="4246989" y="1531842"/>
            <a:chExt cx="8061220" cy="591376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08028D6-CB60-08B5-11F2-845807780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1615" y="4756119"/>
              <a:ext cx="812800" cy="20574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D154E-825D-1D63-F729-D443B749A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8253" y="4756119"/>
              <a:ext cx="812800" cy="205739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3E39F07-C536-842E-6255-A2A5F230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2668" y="4756119"/>
              <a:ext cx="812800" cy="205740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1FFA193-88AA-A64B-FCC7-0C342E73A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1813" y="4756117"/>
              <a:ext cx="812800" cy="2057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F550FBF-275D-429A-98FC-11D4306CF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10004750" y="1851493"/>
              <a:ext cx="2128557" cy="21209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F431AD1-7449-1610-8512-00F65BCF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08253" y="1851493"/>
              <a:ext cx="838200" cy="21209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33699ED-ED5E-7021-09DC-FABBF774A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2668" y="1851493"/>
              <a:ext cx="838200" cy="21209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E40AE5A-CE55-55D3-A486-A6DAF1D17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82781" y="1851493"/>
              <a:ext cx="838200" cy="21209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3D1817D-9075-BE71-A329-DDFF2E1045F6}"/>
                </a:ext>
              </a:extLst>
            </p:cNvPr>
            <p:cNvSpPr txBox="1"/>
            <p:nvPr/>
          </p:nvSpPr>
          <p:spPr>
            <a:xfrm>
              <a:off x="8172199" y="1555275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State </a:t>
              </a:r>
              <a:endParaRPr kumimoji="1" lang="zh-CN" alt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F569527F-C98B-488E-1266-FEC4705487FF}"/>
                </a:ext>
              </a:extLst>
            </p:cNvPr>
            <p:cNvCxnSpPr>
              <a:cxnSpLocks/>
              <a:stCxn id="8" idx="1"/>
              <a:endCxn id="7" idx="3"/>
            </p:cNvCxnSpPr>
            <p:nvPr/>
          </p:nvCxnSpPr>
          <p:spPr>
            <a:xfrm flipH="1">
              <a:off x="7265468" y="5784817"/>
              <a:ext cx="1046345" cy="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51CBD02-9F42-92AD-D4CC-F249D6A8DFB4}"/>
                </a:ext>
              </a:extLst>
            </p:cNvPr>
            <p:cNvSpPr txBox="1"/>
            <p:nvPr/>
          </p:nvSpPr>
          <p:spPr>
            <a:xfrm>
              <a:off x="8225316" y="4449388"/>
              <a:ext cx="10792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1023B45-F65A-9611-1E86-0DC08EE61DF2}"/>
                </a:ext>
              </a:extLst>
            </p:cNvPr>
            <p:cNvSpPr txBox="1"/>
            <p:nvPr/>
          </p:nvSpPr>
          <p:spPr>
            <a:xfrm>
              <a:off x="6419741" y="1543716"/>
              <a:ext cx="946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3F097AF-5A6C-A2F8-BE8F-1ADFA38EE33B}"/>
                </a:ext>
              </a:extLst>
            </p:cNvPr>
            <p:cNvSpPr txBox="1"/>
            <p:nvPr/>
          </p:nvSpPr>
          <p:spPr>
            <a:xfrm>
              <a:off x="4473696" y="1543715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A03758D-4A9C-9052-AD49-5C69FA6A656E}"/>
                </a:ext>
              </a:extLst>
            </p:cNvPr>
            <p:cNvSpPr txBox="1"/>
            <p:nvPr/>
          </p:nvSpPr>
          <p:spPr>
            <a:xfrm>
              <a:off x="8329853" y="3972393"/>
              <a:ext cx="798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Holistic </a:t>
              </a:r>
              <a:endParaRPr kumimoji="1" lang="zh-CN" alt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228346F-1B4D-94FA-E597-50CFA51E2391}"/>
                </a:ext>
              </a:extLst>
            </p:cNvPr>
            <p:cNvSpPr txBox="1"/>
            <p:nvPr/>
          </p:nvSpPr>
          <p:spPr>
            <a:xfrm>
              <a:off x="8269251" y="6812469"/>
              <a:ext cx="91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Occluded </a:t>
              </a:r>
              <a:endParaRPr kumimoji="1"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D230EBA-CA82-F550-20CF-D3E07AAF1E02}"/>
                </a:ext>
              </a:extLst>
            </p:cNvPr>
            <p:cNvSpPr txBox="1"/>
            <p:nvPr/>
          </p:nvSpPr>
          <p:spPr>
            <a:xfrm>
              <a:off x="6438887" y="3972392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Structure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B2B768-FD7F-2237-E779-74D1E1D6C773}"/>
                </a:ext>
              </a:extLst>
            </p:cNvPr>
            <p:cNvSpPr txBox="1"/>
            <p:nvPr/>
          </p:nvSpPr>
          <p:spPr>
            <a:xfrm>
              <a:off x="4545000" y="3972392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Details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341F31B-3C31-327C-6226-726F9416E042}"/>
                </a:ext>
              </a:extLst>
            </p:cNvPr>
            <p:cNvSpPr txBox="1"/>
            <p:nvPr/>
          </p:nvSpPr>
          <p:spPr>
            <a:xfrm>
              <a:off x="6386021" y="4448339"/>
              <a:ext cx="946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F65646A-043B-8BEB-4497-A195D4740065}"/>
                </a:ext>
              </a:extLst>
            </p:cNvPr>
            <p:cNvSpPr txBox="1"/>
            <p:nvPr/>
          </p:nvSpPr>
          <p:spPr>
            <a:xfrm>
              <a:off x="4453985" y="4448338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High-Freq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432FE9A-218D-CC8B-B105-B546E10D69A6}"/>
                </a:ext>
              </a:extLst>
            </p:cNvPr>
            <p:cNvSpPr txBox="1"/>
            <p:nvPr/>
          </p:nvSpPr>
          <p:spPr>
            <a:xfrm>
              <a:off x="4246989" y="6812469"/>
              <a:ext cx="1423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Occlusion Noise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45">
              <a:extLst>
                <a:ext uri="{FF2B5EF4-FFF2-40B4-BE49-F238E27FC236}">
                  <a16:creationId xmlns:a16="http://schemas.microsoft.com/office/drawing/2014/main" id="{817E8184-94BF-17C6-9298-24AA270662B7}"/>
                </a:ext>
              </a:extLst>
            </p:cNvPr>
            <p:cNvSpPr txBox="1"/>
            <p:nvPr/>
          </p:nvSpPr>
          <p:spPr>
            <a:xfrm>
              <a:off x="6238157" y="6817856"/>
              <a:ext cx="13679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Topology Intact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41DD0A9-059C-4221-6BEE-E4997C4A86ED}"/>
                </a:ext>
              </a:extLst>
            </p:cNvPr>
            <p:cNvSpPr txBox="1"/>
            <p:nvPr/>
          </p:nvSpPr>
          <p:spPr>
            <a:xfrm>
              <a:off x="10384504" y="6812468"/>
              <a:ext cx="19237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Attention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Distraction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833EBCA-A652-9E43-84EE-D3F9AC963E2C}"/>
                </a:ext>
              </a:extLst>
            </p:cNvPr>
            <p:cNvSpPr txBox="1"/>
            <p:nvPr/>
          </p:nvSpPr>
          <p:spPr>
            <a:xfrm>
              <a:off x="11155975" y="4448337"/>
              <a:ext cx="9498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</a:t>
              </a:r>
              <a:endParaRPr lang="zh-CN" altLang="en-US" sz="1400" dirty="0"/>
            </a:p>
          </p:txBody>
        </p:sp>
        <p:cxnSp>
          <p:nvCxnSpPr>
            <p:cNvPr id="29" name="肘形连接符 28">
              <a:extLst>
                <a:ext uri="{FF2B5EF4-FFF2-40B4-BE49-F238E27FC236}">
                  <a16:creationId xmlns:a16="http://schemas.microsoft.com/office/drawing/2014/main" id="{B5E6B653-D23F-2E3F-50D3-302E11FC3CA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357149" y="4716065"/>
              <a:ext cx="1335428" cy="3407619"/>
            </a:xfrm>
            <a:prstGeom prst="bentConnector4">
              <a:avLst>
                <a:gd name="adj1" fmla="val -4411"/>
                <a:gd name="adj2" fmla="val 83575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连接符 29">
              <a:extLst>
                <a:ext uri="{FF2B5EF4-FFF2-40B4-BE49-F238E27FC236}">
                  <a16:creationId xmlns:a16="http://schemas.microsoft.com/office/drawing/2014/main" id="{651474D7-A61F-22BF-8A54-4C68E379EAF9}"/>
                </a:ext>
              </a:extLst>
            </p:cNvPr>
            <p:cNvCxnSpPr>
              <a:cxnSpLocks/>
              <a:stCxn id="13" idx="0"/>
              <a:endCxn id="10" idx="3"/>
            </p:cNvCxnSpPr>
            <p:nvPr/>
          </p:nvCxnSpPr>
          <p:spPr>
            <a:xfrm rot="16200000" flipH="1" flipV="1">
              <a:off x="6361598" y="540130"/>
              <a:ext cx="1356668" cy="3386958"/>
            </a:xfrm>
            <a:prstGeom prst="bentConnector4">
              <a:avLst>
                <a:gd name="adj1" fmla="val -5229"/>
                <a:gd name="adj2" fmla="val 84041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640A537E-86C1-354C-8424-89C6C0DDACDF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7290868" y="2911943"/>
              <a:ext cx="991913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2E1EDE-B5B4-FA11-FA59-B24D8B100A30}"/>
                </a:ext>
              </a:extLst>
            </p:cNvPr>
            <p:cNvGrpSpPr/>
            <p:nvPr/>
          </p:nvGrpSpPr>
          <p:grpSpPr>
            <a:xfrm>
              <a:off x="9901001" y="3930187"/>
              <a:ext cx="1159340" cy="657574"/>
              <a:chOff x="9327737" y="2617184"/>
              <a:chExt cx="1159340" cy="657574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56274243-9C59-BF08-EBF6-60EC210A6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0487" y="2966981"/>
                <a:ext cx="310239" cy="307777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3B422B74-C1DA-7811-CEE4-C0878E7B8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86704" y="2661821"/>
                <a:ext cx="179392" cy="177968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E82CF6C0-AC39-4B3F-41C6-B7039C19D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27737" y="2788742"/>
                <a:ext cx="310239" cy="307777"/>
              </a:xfrm>
              <a:prstGeom prst="rect">
                <a:avLst/>
              </a:prstGeom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2DA16E-25F4-2442-FC92-C0938F76DA8F}"/>
                  </a:ext>
                </a:extLst>
              </p:cNvPr>
              <p:cNvSpPr txBox="1"/>
              <p:nvPr/>
            </p:nvSpPr>
            <p:spPr>
              <a:xfrm>
                <a:off x="9472361" y="2809009"/>
                <a:ext cx="83126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 State </a:t>
                </a:r>
                <a:endParaRPr kumimoji="1" lang="zh-CN" altLang="en-US" sz="1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F9F71BF-1D8D-83D6-4493-66FD21066A13}"/>
                  </a:ext>
                </a:extLst>
              </p:cNvPr>
              <p:cNvSpPr txBox="1"/>
              <p:nvPr/>
            </p:nvSpPr>
            <p:spPr>
              <a:xfrm>
                <a:off x="9483706" y="2993434"/>
                <a:ext cx="83126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State </a:t>
                </a:r>
                <a:endParaRPr kumimoji="1" lang="zh-CN" alt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8950A17-DD9A-4767-0410-64E2EB1D546E}"/>
                  </a:ext>
                </a:extLst>
              </p:cNvPr>
              <p:cNvSpPr txBox="1"/>
              <p:nvPr/>
            </p:nvSpPr>
            <p:spPr>
              <a:xfrm>
                <a:off x="9472361" y="2617184"/>
                <a:ext cx="101471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Ideal Manifold </a:t>
                </a:r>
                <a:endParaRPr kumimoji="1" lang="zh-CN" altLang="en-US" sz="10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581D9424-F14F-694E-E21F-49D9C342F129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 flipV="1">
              <a:off x="9294622" y="1709164"/>
              <a:ext cx="1774406" cy="84258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F1C60E26-57D8-BF9F-8AEA-0F1C2B4BF466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9304563" y="3703294"/>
              <a:ext cx="957113" cy="899983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EDE0CE1-C0E2-9927-15FB-DE60C498CA3B}"/>
                </a:ext>
              </a:extLst>
            </p:cNvPr>
            <p:cNvSpPr txBox="1"/>
            <p:nvPr/>
          </p:nvSpPr>
          <p:spPr>
            <a:xfrm>
              <a:off x="10039911" y="1531842"/>
              <a:ext cx="2111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Metric Space Collapse</a:t>
              </a: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6CBF1CD3-0E60-2F39-B10D-D0CEE0D6FAFC}"/>
                </a:ext>
              </a:extLst>
            </p:cNvPr>
            <p:cNvSpPr/>
            <p:nvPr/>
          </p:nvSpPr>
          <p:spPr>
            <a:xfrm rot="5400000">
              <a:off x="9587123" y="5167084"/>
              <a:ext cx="1238187" cy="1234880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0">
              <a:solidFill>
                <a:schemeClr val="accent1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" altLang="zh-CN" sz="1400" dirty="0">
                  <a:solidFill>
                    <a:schemeClr val="tx1"/>
                  </a:solidFill>
                </a:rPr>
                <a:t>Frequency-Blind Transformer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F9AF92CF-2299-1C35-31C3-211908083A1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9124613" y="5784817"/>
              <a:ext cx="35059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4">
              <a:extLst>
                <a:ext uri="{FF2B5EF4-FFF2-40B4-BE49-F238E27FC236}">
                  <a16:creationId xmlns:a16="http://schemas.microsoft.com/office/drawing/2014/main" id="{0AA0E6AB-1744-3238-4BD0-0F765957F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958019" y="5784819"/>
              <a:ext cx="21123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D42D6FF5-8AC5-8F53-97AE-96FC1B86FCBD}"/>
                </a:ext>
              </a:extLst>
            </p:cNvPr>
            <p:cNvSpPr txBox="1"/>
            <p:nvPr/>
          </p:nvSpPr>
          <p:spPr>
            <a:xfrm>
              <a:off x="5986792" y="7137830"/>
              <a:ext cx="1870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Spectral Bimodality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00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EA85B5-08EF-7AC5-2145-43E8C2B45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462" y="1493122"/>
            <a:ext cx="10139748" cy="553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1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6A6566-2939-37B4-51E7-B98AC832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90058"/>
            <a:ext cx="10923373" cy="576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2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E25B165-57F4-1F6B-E348-642840D6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78" y="4327196"/>
            <a:ext cx="6761207" cy="36110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2DA07B-B460-41A7-8083-53CB0620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294"/>
            <a:ext cx="6761206" cy="36110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DFE82F-97F9-16D4-B890-D3E241997024}"/>
              </a:ext>
            </a:extLst>
          </p:cNvPr>
          <p:cNvSpPr txBox="1"/>
          <p:nvPr/>
        </p:nvSpPr>
        <p:spPr>
          <a:xfrm>
            <a:off x="2843213" y="5929313"/>
            <a:ext cx="250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Orthogonality Constraint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64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文本框 486">
            <a:extLst>
              <a:ext uri="{FF2B5EF4-FFF2-40B4-BE49-F238E27FC236}">
                <a16:creationId xmlns:a16="http://schemas.microsoft.com/office/drawing/2014/main" id="{A36E82B2-1637-0394-436E-B316E5BCC6EF}"/>
              </a:ext>
            </a:extLst>
          </p:cNvPr>
          <p:cNvSpPr txBox="1"/>
          <p:nvPr/>
        </p:nvSpPr>
        <p:spPr>
          <a:xfrm>
            <a:off x="12284400" y="100867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CE1FB4-7DC3-970E-32EC-5848ED869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72" y="5086651"/>
            <a:ext cx="786240" cy="655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10EC9C-F03F-44A1-DFBC-F245A22A1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907" y="1461706"/>
            <a:ext cx="785698" cy="6547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5C7CFC-118A-CF71-09A4-991328213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103" y="1861727"/>
            <a:ext cx="402404" cy="115892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B3E68F5-372C-5234-DF0D-0992AB60A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105" y="4440407"/>
            <a:ext cx="402403" cy="115892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2120DB-DDF7-DD81-5D30-4743D69E8785}"/>
              </a:ext>
            </a:extLst>
          </p:cNvPr>
          <p:cNvGrpSpPr>
            <a:grpSpLocks noChangeAspect="1"/>
          </p:cNvGrpSpPr>
          <p:nvPr/>
        </p:nvGrpSpPr>
        <p:grpSpPr>
          <a:xfrm>
            <a:off x="371477" y="3077249"/>
            <a:ext cx="471499" cy="1221565"/>
            <a:chOff x="313659" y="1501348"/>
            <a:chExt cx="744034" cy="192765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8C0C20-482D-699C-9AC8-46015F2DD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659" y="1501348"/>
              <a:ext cx="635000" cy="1828800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82191C1-DDDE-B2F2-75F4-20709A59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176" y="1550774"/>
              <a:ext cx="635000" cy="1828800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BF2E0EC-B6F8-6597-FCB3-C22816D6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3" y="1600200"/>
              <a:ext cx="635000" cy="1828800"/>
            </a:xfrm>
            <a:prstGeom prst="rect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35D39620-158D-8206-7572-0539166CC795}"/>
              </a:ext>
            </a:extLst>
          </p:cNvPr>
          <p:cNvSpPr txBox="1"/>
          <p:nvPr/>
        </p:nvSpPr>
        <p:spPr>
          <a:xfrm>
            <a:off x="1407625" y="1468160"/>
            <a:ext cx="1436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 component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2BF640F-5B73-AD35-5DCA-63160EE2FD8F}"/>
              </a:ext>
            </a:extLst>
          </p:cNvPr>
          <p:cNvSpPr txBox="1"/>
          <p:nvPr/>
        </p:nvSpPr>
        <p:spPr>
          <a:xfrm>
            <a:off x="1345068" y="5741852"/>
            <a:ext cx="1436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HF component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梯形 34">
            <a:extLst>
              <a:ext uri="{FF2B5EF4-FFF2-40B4-BE49-F238E27FC236}">
                <a16:creationId xmlns:a16="http://schemas.microsoft.com/office/drawing/2014/main" id="{C74FF7D8-DF15-16A9-3C4C-1392672E6845}"/>
              </a:ext>
            </a:extLst>
          </p:cNvPr>
          <p:cNvSpPr>
            <a:spLocks noChangeAspect="1"/>
          </p:cNvSpPr>
          <p:nvPr/>
        </p:nvSpPr>
        <p:spPr>
          <a:xfrm rot="5400000">
            <a:off x="3028090" y="2061793"/>
            <a:ext cx="906580" cy="75548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 w="190500"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TIB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梯形 35">
            <a:extLst>
              <a:ext uri="{FF2B5EF4-FFF2-40B4-BE49-F238E27FC236}">
                <a16:creationId xmlns:a16="http://schemas.microsoft.com/office/drawing/2014/main" id="{15F4B7DD-8751-D924-8A19-50F5091BA98D}"/>
              </a:ext>
            </a:extLst>
          </p:cNvPr>
          <p:cNvSpPr>
            <a:spLocks noChangeAspect="1"/>
          </p:cNvSpPr>
          <p:nvPr/>
        </p:nvSpPr>
        <p:spPr>
          <a:xfrm rot="5400000">
            <a:off x="3028090" y="4636049"/>
            <a:ext cx="906580" cy="755484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 w="190500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OTRB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BD4C343B-665F-2525-5D91-5A654634384A}"/>
              </a:ext>
            </a:extLst>
          </p:cNvPr>
          <p:cNvSpPr>
            <a:spLocks noChangeAspect="1"/>
          </p:cNvSpPr>
          <p:nvPr/>
        </p:nvSpPr>
        <p:spPr>
          <a:xfrm>
            <a:off x="12389164" y="5916044"/>
            <a:ext cx="755484" cy="5450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21C0B843-6CA2-309B-1347-203304DB1B3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89" y="2033990"/>
            <a:ext cx="528277" cy="307777"/>
            <a:chOff x="8974613" y="3898932"/>
            <a:chExt cx="972498" cy="566583"/>
          </a:xfrm>
        </p:grpSpPr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542B159D-1EFE-1EBD-9114-CD8C2261525E}"/>
                </a:ext>
              </a:extLst>
            </p:cNvPr>
            <p:cNvGrpSpPr/>
            <p:nvPr/>
          </p:nvGrpSpPr>
          <p:grpSpPr>
            <a:xfrm>
              <a:off x="8974613" y="3898932"/>
              <a:ext cx="972498" cy="566583"/>
              <a:chOff x="8974613" y="3898932"/>
              <a:chExt cx="972498" cy="566583"/>
            </a:xfrm>
          </p:grpSpPr>
          <p:sp>
            <p:nvSpPr>
              <p:cNvPr id="158" name="任意形状 157">
                <a:extLst>
                  <a:ext uri="{FF2B5EF4-FFF2-40B4-BE49-F238E27FC236}">
                    <a16:creationId xmlns:a16="http://schemas.microsoft.com/office/drawing/2014/main" id="{20079B9E-A2F8-F684-0659-78E9C65D90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040798" y="4300116"/>
                <a:ext cx="164100" cy="166013"/>
              </a:xfrm>
              <a:custGeom>
                <a:avLst/>
                <a:gdLst>
                  <a:gd name="csX0" fmla="*/ 0 w 164100"/>
                  <a:gd name="csY0" fmla="*/ 162269 h 166013"/>
                  <a:gd name="csX1" fmla="*/ 161018 w 164100"/>
                  <a:gd name="csY1" fmla="*/ 0 h 166013"/>
                  <a:gd name="csX2" fmla="*/ 164100 w 164100"/>
                  <a:gd name="csY2" fmla="*/ 3743 h 166013"/>
                  <a:gd name="csX3" fmla="*/ 3083 w 164100"/>
                  <a:gd name="csY3" fmla="*/ 166013 h 166013"/>
                  <a:gd name="csX4" fmla="*/ 0 w 164100"/>
                  <a:gd name="csY4" fmla="*/ 162269 h 1660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100" h="166013">
                    <a:moveTo>
                      <a:pt x="0" y="162269"/>
                    </a:moveTo>
                    <a:lnTo>
                      <a:pt x="161018" y="0"/>
                    </a:lnTo>
                    <a:lnTo>
                      <a:pt x="164100" y="3743"/>
                    </a:lnTo>
                    <a:lnTo>
                      <a:pt x="3083" y="166013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59" name="任意形状 158">
                <a:extLst>
                  <a:ext uri="{FF2B5EF4-FFF2-40B4-BE49-F238E27FC236}">
                    <a16:creationId xmlns:a16="http://schemas.microsoft.com/office/drawing/2014/main" id="{5893EB98-26A9-0913-3EDD-7382831D900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725770" y="4300462"/>
                <a:ext cx="164785" cy="165322"/>
              </a:xfrm>
              <a:custGeom>
                <a:avLst/>
                <a:gdLst>
                  <a:gd name="csX0" fmla="*/ 0 w 164785"/>
                  <a:gd name="csY0" fmla="*/ 162269 h 165322"/>
                  <a:gd name="csX1" fmla="*/ 161017 w 164785"/>
                  <a:gd name="csY1" fmla="*/ 0 h 165322"/>
                  <a:gd name="csX2" fmla="*/ 164785 w 164785"/>
                  <a:gd name="csY2" fmla="*/ 3053 h 165322"/>
                  <a:gd name="csX3" fmla="*/ 3767 w 164785"/>
                  <a:gd name="csY3" fmla="*/ 165322 h 165322"/>
                  <a:gd name="csX4" fmla="*/ 0 w 164785"/>
                  <a:gd name="csY4" fmla="*/ 162269 h 16532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785" h="165322">
                    <a:moveTo>
                      <a:pt x="0" y="162269"/>
                    </a:moveTo>
                    <a:lnTo>
                      <a:pt x="161017" y="0"/>
                    </a:lnTo>
                    <a:lnTo>
                      <a:pt x="164785" y="3053"/>
                    </a:lnTo>
                    <a:lnTo>
                      <a:pt x="3767" y="165322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0" name="任意形状 159">
                <a:extLst>
                  <a:ext uri="{FF2B5EF4-FFF2-40B4-BE49-F238E27FC236}">
                    <a16:creationId xmlns:a16="http://schemas.microsoft.com/office/drawing/2014/main" id="{DD7FCEF9-6AA8-3227-514C-991CF0E93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217247" y="3896626"/>
                <a:ext cx="288814" cy="305704"/>
              </a:xfrm>
              <a:custGeom>
                <a:avLst/>
                <a:gdLst>
                  <a:gd name="csX0" fmla="*/ 126545 w 288814"/>
                  <a:gd name="csY0" fmla="*/ 0 h 305704"/>
                  <a:gd name="csX1" fmla="*/ 288814 w 288814"/>
                  <a:gd name="csY1" fmla="*/ 161018 h 305704"/>
                  <a:gd name="csX2" fmla="*/ 264679 w 288814"/>
                  <a:gd name="csY2" fmla="*/ 190799 h 305704"/>
                  <a:gd name="csX3" fmla="*/ 231520 w 288814"/>
                  <a:gd name="csY3" fmla="*/ 273050 h 305704"/>
                  <a:gd name="csX4" fmla="*/ 228518 w 288814"/>
                  <a:gd name="csY4" fmla="*/ 305703 h 305704"/>
                  <a:gd name="csX5" fmla="*/ 0 w 288814"/>
                  <a:gd name="csY5" fmla="*/ 305704 h 305704"/>
                  <a:gd name="csX6" fmla="*/ 6936 w 288814"/>
                  <a:gd name="csY6" fmla="*/ 230258 h 305704"/>
                  <a:gd name="csX7" fmla="*/ 73256 w 288814"/>
                  <a:gd name="csY7" fmla="*/ 65756 h 305704"/>
                  <a:gd name="csX8" fmla="*/ 126545 w 288814"/>
                  <a:gd name="csY8" fmla="*/ 0 h 30570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88814" h="305704">
                    <a:moveTo>
                      <a:pt x="126545" y="0"/>
                    </a:moveTo>
                    <a:lnTo>
                      <a:pt x="288814" y="161018"/>
                    </a:lnTo>
                    <a:lnTo>
                      <a:pt x="264679" y="190799"/>
                    </a:lnTo>
                    <a:cubicBezTo>
                      <a:pt x="248039" y="216215"/>
                      <a:pt x="236988" y="244210"/>
                      <a:pt x="231520" y="273050"/>
                    </a:cubicBezTo>
                    <a:lnTo>
                      <a:pt x="228518" y="305703"/>
                    </a:lnTo>
                    <a:lnTo>
                      <a:pt x="0" y="305704"/>
                    </a:lnTo>
                    <a:lnTo>
                      <a:pt x="6936" y="230258"/>
                    </a:lnTo>
                    <a:cubicBezTo>
                      <a:pt x="17873" y="172578"/>
                      <a:pt x="39975" y="116588"/>
                      <a:pt x="73256" y="65756"/>
                    </a:cubicBezTo>
                    <a:lnTo>
                      <a:pt x="126545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1" name="任意形状 160">
                <a:extLst>
                  <a:ext uri="{FF2B5EF4-FFF2-40B4-BE49-F238E27FC236}">
                    <a16:creationId xmlns:a16="http://schemas.microsoft.com/office/drawing/2014/main" id="{2BF85039-A5AC-D64D-A905-F56DFD0DF3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422782" y="3906445"/>
                <a:ext cx="300813" cy="285787"/>
              </a:xfrm>
              <a:custGeom>
                <a:avLst/>
                <a:gdLst>
                  <a:gd name="csX0" fmla="*/ 0 w 300813"/>
                  <a:gd name="csY0" fmla="*/ 124769 h 285787"/>
                  <a:gd name="csX1" fmla="*/ 60160 w 300813"/>
                  <a:gd name="csY1" fmla="*/ 75238 h 285787"/>
                  <a:gd name="csX2" fmla="*/ 224144 w 300813"/>
                  <a:gd name="csY2" fmla="*/ 7647 h 285787"/>
                  <a:gd name="csX3" fmla="*/ 300813 w 300813"/>
                  <a:gd name="csY3" fmla="*/ 0 h 285787"/>
                  <a:gd name="csX4" fmla="*/ 300813 w 300813"/>
                  <a:gd name="csY4" fmla="*/ 228686 h 285787"/>
                  <a:gd name="csX5" fmla="*/ 268673 w 300813"/>
                  <a:gd name="csY5" fmla="*/ 231892 h 285787"/>
                  <a:gd name="csX6" fmla="*/ 186681 w 300813"/>
                  <a:gd name="csY6" fmla="*/ 265687 h 285787"/>
                  <a:gd name="csX7" fmla="*/ 162269 w 300813"/>
                  <a:gd name="csY7" fmla="*/ 285787 h 285787"/>
                  <a:gd name="csX8" fmla="*/ 0 w 300813"/>
                  <a:gd name="csY8" fmla="*/ 124769 h 28578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0813" h="285787">
                    <a:moveTo>
                      <a:pt x="0" y="124769"/>
                    </a:moveTo>
                    <a:lnTo>
                      <a:pt x="60160" y="75238"/>
                    </a:lnTo>
                    <a:cubicBezTo>
                      <a:pt x="110734" y="41564"/>
                      <a:pt x="166551" y="19029"/>
                      <a:pt x="224144" y="7647"/>
                    </a:cubicBezTo>
                    <a:lnTo>
                      <a:pt x="300813" y="0"/>
                    </a:lnTo>
                    <a:lnTo>
                      <a:pt x="300813" y="228686"/>
                    </a:lnTo>
                    <a:lnTo>
                      <a:pt x="268673" y="231892"/>
                    </a:lnTo>
                    <a:cubicBezTo>
                      <a:pt x="239877" y="237583"/>
                      <a:pt x="211968" y="248851"/>
                      <a:pt x="186681" y="265687"/>
                    </a:cubicBezTo>
                    <a:lnTo>
                      <a:pt x="162269" y="285787"/>
                    </a:lnTo>
                    <a:lnTo>
                      <a:pt x="0" y="124769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2" name="任意形状 161">
                <a:extLst>
                  <a:ext uri="{FF2B5EF4-FFF2-40B4-BE49-F238E27FC236}">
                    <a16:creationId xmlns:a16="http://schemas.microsoft.com/office/drawing/2014/main" id="{DEC123B0-9953-353C-8BB9-02A1666158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8982793" y="4128550"/>
                <a:ext cx="292036" cy="308395"/>
              </a:xfrm>
              <a:custGeom>
                <a:avLst/>
                <a:gdLst>
                  <a:gd name="csX0" fmla="*/ 0 w 292036"/>
                  <a:gd name="csY0" fmla="*/ 1 h 308395"/>
                  <a:gd name="csX1" fmla="*/ 228687 w 292036"/>
                  <a:gd name="csY1" fmla="*/ 0 h 308395"/>
                  <a:gd name="csX2" fmla="*/ 231892 w 292036"/>
                  <a:gd name="csY2" fmla="*/ 32130 h 308395"/>
                  <a:gd name="csX3" fmla="*/ 265687 w 292036"/>
                  <a:gd name="csY3" fmla="*/ 114122 h 308395"/>
                  <a:gd name="csX4" fmla="*/ 292036 w 292036"/>
                  <a:gd name="csY4" fmla="*/ 146126 h 308395"/>
                  <a:gd name="csX5" fmla="*/ 131018 w 292036"/>
                  <a:gd name="csY5" fmla="*/ 308395 h 308395"/>
                  <a:gd name="csX6" fmla="*/ 75238 w 292036"/>
                  <a:gd name="csY6" fmla="*/ 240643 h 308395"/>
                  <a:gd name="csX7" fmla="*/ 7646 w 292036"/>
                  <a:gd name="csY7" fmla="*/ 76660 h 308395"/>
                  <a:gd name="csX8" fmla="*/ 0 w 292036"/>
                  <a:gd name="csY8" fmla="*/ 1 h 30839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92036" h="308395">
                    <a:moveTo>
                      <a:pt x="0" y="1"/>
                    </a:moveTo>
                    <a:lnTo>
                      <a:pt x="228687" y="0"/>
                    </a:lnTo>
                    <a:lnTo>
                      <a:pt x="231892" y="32130"/>
                    </a:lnTo>
                    <a:cubicBezTo>
                      <a:pt x="237583" y="60927"/>
                      <a:pt x="248850" y="88835"/>
                      <a:pt x="265687" y="114122"/>
                    </a:cubicBezTo>
                    <a:lnTo>
                      <a:pt x="292036" y="146126"/>
                    </a:lnTo>
                    <a:lnTo>
                      <a:pt x="131018" y="308395"/>
                    </a:lnTo>
                    <a:lnTo>
                      <a:pt x="75238" y="240643"/>
                    </a:lnTo>
                    <a:cubicBezTo>
                      <a:pt x="41563" y="190070"/>
                      <a:pt x="19029" y="134253"/>
                      <a:pt x="7646" y="766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3" name="任意形状 162">
                <a:extLst>
                  <a:ext uri="{FF2B5EF4-FFF2-40B4-BE49-F238E27FC236}">
                    <a16:creationId xmlns:a16="http://schemas.microsoft.com/office/drawing/2014/main" id="{E76FB73B-D28E-7A21-4916-9DFC3596606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647662" y="4137853"/>
                <a:ext cx="308119" cy="290778"/>
              </a:xfrm>
              <a:custGeom>
                <a:avLst/>
                <a:gdLst>
                  <a:gd name="csX0" fmla="*/ 0 w 308119"/>
                  <a:gd name="csY0" fmla="*/ 0 h 290778"/>
                  <a:gd name="csX1" fmla="*/ 75436 w 308119"/>
                  <a:gd name="csY1" fmla="*/ 6935 h 290778"/>
                  <a:gd name="csX2" fmla="*/ 239938 w 308119"/>
                  <a:gd name="csY2" fmla="*/ 73254 h 290778"/>
                  <a:gd name="csX3" fmla="*/ 308119 w 308119"/>
                  <a:gd name="csY3" fmla="*/ 128509 h 290778"/>
                  <a:gd name="csX4" fmla="*/ 147102 w 308119"/>
                  <a:gd name="csY4" fmla="*/ 290778 h 290778"/>
                  <a:gd name="csX5" fmla="*/ 114895 w 308119"/>
                  <a:gd name="csY5" fmla="*/ 264677 h 290778"/>
                  <a:gd name="csX6" fmla="*/ 32644 w 308119"/>
                  <a:gd name="csY6" fmla="*/ 231518 h 290778"/>
                  <a:gd name="csX7" fmla="*/ 0 w 308119"/>
                  <a:gd name="csY7" fmla="*/ 228517 h 290778"/>
                  <a:gd name="csX8" fmla="*/ 0 w 308119"/>
                  <a:gd name="csY8" fmla="*/ 0 h 29077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8119" h="290778">
                    <a:moveTo>
                      <a:pt x="0" y="0"/>
                    </a:moveTo>
                    <a:lnTo>
                      <a:pt x="75436" y="6935"/>
                    </a:lnTo>
                    <a:cubicBezTo>
                      <a:pt x="133115" y="17871"/>
                      <a:pt x="189105" y="39973"/>
                      <a:pt x="239938" y="73254"/>
                    </a:cubicBezTo>
                    <a:lnTo>
                      <a:pt x="308119" y="128509"/>
                    </a:lnTo>
                    <a:lnTo>
                      <a:pt x="147102" y="290778"/>
                    </a:lnTo>
                    <a:lnTo>
                      <a:pt x="114895" y="264677"/>
                    </a:lnTo>
                    <a:cubicBezTo>
                      <a:pt x="89478" y="248037"/>
                      <a:pt x="61483" y="236986"/>
                      <a:pt x="32644" y="231518"/>
                    </a:cubicBezTo>
                    <a:lnTo>
                      <a:pt x="0" y="2285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</p:grp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A7B5B7A4-EE1D-BC23-490A-320A7E565662}"/>
                </a:ext>
              </a:extLst>
            </p:cNvPr>
            <p:cNvCxnSpPr>
              <a:cxnSpLocks/>
              <a:endCxn id="161" idx="5"/>
            </p:cNvCxnSpPr>
            <p:nvPr/>
          </p:nvCxnSpPr>
          <p:spPr>
            <a:xfrm flipV="1">
              <a:off x="9480114" y="4195976"/>
              <a:ext cx="113203" cy="1654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决策 166">
            <a:extLst>
              <a:ext uri="{FF2B5EF4-FFF2-40B4-BE49-F238E27FC236}">
                <a16:creationId xmlns:a16="http://schemas.microsoft.com/office/drawing/2014/main" id="{19AF4F93-D4EA-3863-271E-A06F6743C8BB}"/>
              </a:ext>
            </a:extLst>
          </p:cNvPr>
          <p:cNvSpPr/>
          <p:nvPr/>
        </p:nvSpPr>
        <p:spPr>
          <a:xfrm>
            <a:off x="4478032" y="3312542"/>
            <a:ext cx="1784689" cy="759612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152400" cap="flat" cmpd="dbl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1724940"/>
                      <a:gd name="csY0" fmla="*/ 372900 h 745800"/>
                      <a:gd name="csX1" fmla="*/ 448484 w 1724940"/>
                      <a:gd name="csY1" fmla="*/ 178992 h 745800"/>
                      <a:gd name="csX2" fmla="*/ 862470 w 1724940"/>
                      <a:gd name="csY2" fmla="*/ 0 h 745800"/>
                      <a:gd name="csX3" fmla="*/ 1267831 w 1724940"/>
                      <a:gd name="csY3" fmla="*/ 175263 h 745800"/>
                      <a:gd name="csX4" fmla="*/ 1724940 w 1724940"/>
                      <a:gd name="csY4" fmla="*/ 372900 h 745800"/>
                      <a:gd name="csX5" fmla="*/ 1310954 w 1724940"/>
                      <a:gd name="csY5" fmla="*/ 551892 h 745800"/>
                      <a:gd name="csX6" fmla="*/ 862470 w 1724940"/>
                      <a:gd name="csY6" fmla="*/ 745800 h 745800"/>
                      <a:gd name="csX7" fmla="*/ 439860 w 1724940"/>
                      <a:gd name="csY7" fmla="*/ 563079 h 745800"/>
                      <a:gd name="csX8" fmla="*/ 0 w 1724940"/>
                      <a:gd name="csY8" fmla="*/ 372900 h 74580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1724940" h="745800" fill="none" extrusionOk="0">
                        <a:moveTo>
                          <a:pt x="0" y="372900"/>
                        </a:moveTo>
                        <a:cubicBezTo>
                          <a:pt x="147611" y="272223"/>
                          <a:pt x="276351" y="305606"/>
                          <a:pt x="448484" y="178992"/>
                        </a:cubicBezTo>
                        <a:cubicBezTo>
                          <a:pt x="620618" y="52378"/>
                          <a:pt x="679207" y="79305"/>
                          <a:pt x="862470" y="0"/>
                        </a:cubicBezTo>
                        <a:cubicBezTo>
                          <a:pt x="1022806" y="32191"/>
                          <a:pt x="1119803" y="147664"/>
                          <a:pt x="1267831" y="175263"/>
                        </a:cubicBezTo>
                        <a:cubicBezTo>
                          <a:pt x="1415859" y="202862"/>
                          <a:pt x="1526919" y="337934"/>
                          <a:pt x="1724940" y="372900"/>
                        </a:cubicBezTo>
                        <a:cubicBezTo>
                          <a:pt x="1643822" y="447372"/>
                          <a:pt x="1461299" y="465797"/>
                          <a:pt x="1310954" y="551892"/>
                        </a:cubicBezTo>
                        <a:cubicBezTo>
                          <a:pt x="1160609" y="637987"/>
                          <a:pt x="1000940" y="679781"/>
                          <a:pt x="862470" y="745800"/>
                        </a:cubicBezTo>
                        <a:cubicBezTo>
                          <a:pt x="745860" y="745052"/>
                          <a:pt x="580500" y="568620"/>
                          <a:pt x="439860" y="563079"/>
                        </a:cubicBezTo>
                        <a:cubicBezTo>
                          <a:pt x="299220" y="557538"/>
                          <a:pt x="186007" y="452340"/>
                          <a:pt x="0" y="372900"/>
                        </a:cubicBezTo>
                        <a:close/>
                      </a:path>
                      <a:path w="1724940" h="745800" stroke="0" extrusionOk="0">
                        <a:moveTo>
                          <a:pt x="0" y="372900"/>
                        </a:moveTo>
                        <a:cubicBezTo>
                          <a:pt x="122465" y="301568"/>
                          <a:pt x="278407" y="306694"/>
                          <a:pt x="422610" y="190179"/>
                        </a:cubicBezTo>
                        <a:cubicBezTo>
                          <a:pt x="566813" y="73664"/>
                          <a:pt x="728222" y="83118"/>
                          <a:pt x="862470" y="0"/>
                        </a:cubicBezTo>
                        <a:cubicBezTo>
                          <a:pt x="1038210" y="66932"/>
                          <a:pt x="1098391" y="160479"/>
                          <a:pt x="1310954" y="193908"/>
                        </a:cubicBezTo>
                        <a:cubicBezTo>
                          <a:pt x="1523517" y="227337"/>
                          <a:pt x="1570740" y="333372"/>
                          <a:pt x="1724940" y="372900"/>
                        </a:cubicBezTo>
                        <a:cubicBezTo>
                          <a:pt x="1573015" y="458198"/>
                          <a:pt x="1473159" y="428671"/>
                          <a:pt x="1310954" y="551892"/>
                        </a:cubicBezTo>
                        <a:cubicBezTo>
                          <a:pt x="1148749" y="675113"/>
                          <a:pt x="951031" y="697986"/>
                          <a:pt x="862470" y="745800"/>
                        </a:cubicBezTo>
                        <a:cubicBezTo>
                          <a:pt x="710213" y="698084"/>
                          <a:pt x="582914" y="623652"/>
                          <a:pt x="448484" y="566808"/>
                        </a:cubicBezTo>
                        <a:cubicBezTo>
                          <a:pt x="314054" y="509964"/>
                          <a:pt x="151162" y="412382"/>
                          <a:pt x="0" y="37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矩形: 圆角 10">
            <a:extLst>
              <a:ext uri="{FF2B5EF4-FFF2-40B4-BE49-F238E27FC236}">
                <a16:creationId xmlns:a16="http://schemas.microsoft.com/office/drawing/2014/main" id="{B809A8FF-535C-0C52-B291-1A8FC3424875}"/>
              </a:ext>
            </a:extLst>
          </p:cNvPr>
          <p:cNvSpPr>
            <a:spLocks noChangeAspect="1"/>
          </p:cNvSpPr>
          <p:nvPr/>
        </p:nvSpPr>
        <p:spPr>
          <a:xfrm rot="10800000">
            <a:off x="5157624" y="4841186"/>
            <a:ext cx="173024" cy="35907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矩形: 圆角 10">
            <a:extLst>
              <a:ext uri="{FF2B5EF4-FFF2-40B4-BE49-F238E27FC236}">
                <a16:creationId xmlns:a16="http://schemas.microsoft.com/office/drawing/2014/main" id="{61D1B59E-3276-E4E3-846C-9D6473C0B21B}"/>
              </a:ext>
            </a:extLst>
          </p:cNvPr>
          <p:cNvSpPr>
            <a:spLocks noChangeAspect="1"/>
          </p:cNvSpPr>
          <p:nvPr/>
        </p:nvSpPr>
        <p:spPr>
          <a:xfrm rot="10800000">
            <a:off x="5423332" y="4836232"/>
            <a:ext cx="173471" cy="360000"/>
          </a:xfrm>
          <a:prstGeom prst="roundRect">
            <a:avLst/>
          </a:prstGeom>
          <a:solidFill>
            <a:srgbClr val="F2AA8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F6EA7889-40E6-FD6A-11EA-6D8B9D41E67D}"/>
              </a:ext>
            </a:extLst>
          </p:cNvPr>
          <p:cNvGrpSpPr>
            <a:grpSpLocks noChangeAspect="1"/>
          </p:cNvGrpSpPr>
          <p:nvPr/>
        </p:nvGrpSpPr>
        <p:grpSpPr>
          <a:xfrm>
            <a:off x="6519214" y="4864573"/>
            <a:ext cx="288000" cy="288000"/>
            <a:chOff x="4195" y="10163"/>
            <a:chExt cx="566" cy="566"/>
          </a:xfrm>
        </p:grpSpPr>
        <p:sp>
          <p:nvSpPr>
            <p:cNvPr id="202" name="Google Shape;3276;p52">
              <a:extLst>
                <a:ext uri="{FF2B5EF4-FFF2-40B4-BE49-F238E27FC236}">
                  <a16:creationId xmlns:a16="http://schemas.microsoft.com/office/drawing/2014/main" id="{998815AE-70C1-2DAE-CF90-6D39E6173EEB}"/>
                </a:ext>
              </a:extLst>
            </p:cNvPr>
            <p:cNvSpPr/>
            <p:nvPr/>
          </p:nvSpPr>
          <p:spPr>
            <a:xfrm flipH="1">
              <a:off x="4195" y="10163"/>
              <a:ext cx="567" cy="567"/>
            </a:xfrm>
            <a:prstGeom prst="ellipse">
              <a:avLst/>
            </a:pr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algn="ctr"/>
              <a:endParaRPr sz="180" dirty="0">
                <a:solidFill>
                  <a:srgbClr val="666666"/>
                </a:solidFill>
              </a:endParaRPr>
            </a:p>
          </p:txBody>
        </p:sp>
        <p:sp>
          <p:nvSpPr>
            <p:cNvPr id="203" name="Google Shape;3277;p52">
              <a:extLst>
                <a:ext uri="{FF2B5EF4-FFF2-40B4-BE49-F238E27FC236}">
                  <a16:creationId xmlns:a16="http://schemas.microsoft.com/office/drawing/2014/main" id="{4B6F774C-CCC7-CB95-9877-ECB42FF7E705}"/>
                </a:ext>
              </a:extLst>
            </p:cNvPr>
            <p:cNvSpPr/>
            <p:nvPr/>
          </p:nvSpPr>
          <p:spPr>
            <a:xfrm flipH="1">
              <a:off x="4195" y="10328"/>
              <a:ext cx="556" cy="263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1" name="圆角矩形 393">
            <a:extLst>
              <a:ext uri="{FF2B5EF4-FFF2-40B4-BE49-F238E27FC236}">
                <a16:creationId xmlns:a16="http://schemas.microsoft.com/office/drawing/2014/main" id="{33E71885-C51F-020E-0772-FCD34C74A50B}"/>
              </a:ext>
            </a:extLst>
          </p:cNvPr>
          <p:cNvSpPr/>
          <p:nvPr/>
        </p:nvSpPr>
        <p:spPr>
          <a:xfrm>
            <a:off x="1452191" y="3383359"/>
            <a:ext cx="1215289" cy="6719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Hard-Wired Splitter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直接箭头连接符 271">
            <a:extLst>
              <a:ext uri="{FF2B5EF4-FFF2-40B4-BE49-F238E27FC236}">
                <a16:creationId xmlns:a16="http://schemas.microsoft.com/office/drawing/2014/main" id="{8CD1DA34-E154-8223-9D54-2F2ADBEFFCE2}"/>
              </a:ext>
            </a:extLst>
          </p:cNvPr>
          <p:cNvCxnSpPr>
            <a:cxnSpLocks/>
            <a:stCxn id="18" idx="3"/>
            <a:endCxn id="211" idx="1"/>
          </p:cNvCxnSpPr>
          <p:nvPr/>
        </p:nvCxnSpPr>
        <p:spPr>
          <a:xfrm>
            <a:off x="842976" y="3719353"/>
            <a:ext cx="60921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71">
            <a:extLst>
              <a:ext uri="{FF2B5EF4-FFF2-40B4-BE49-F238E27FC236}">
                <a16:creationId xmlns:a16="http://schemas.microsoft.com/office/drawing/2014/main" id="{AF3A30ED-A1F4-17A0-29DD-5B293D8E5F53}"/>
              </a:ext>
            </a:extLst>
          </p:cNvPr>
          <p:cNvCxnSpPr>
            <a:cxnSpLocks/>
            <a:stCxn id="211" idx="0"/>
            <a:endCxn id="13" idx="2"/>
          </p:cNvCxnSpPr>
          <p:nvPr/>
        </p:nvCxnSpPr>
        <p:spPr>
          <a:xfrm flipV="1">
            <a:off x="2059835" y="3020650"/>
            <a:ext cx="3470" cy="36270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71">
            <a:extLst>
              <a:ext uri="{FF2B5EF4-FFF2-40B4-BE49-F238E27FC236}">
                <a16:creationId xmlns:a16="http://schemas.microsoft.com/office/drawing/2014/main" id="{54394C1B-5B96-F386-E1F0-DE39F4EE7008}"/>
              </a:ext>
            </a:extLst>
          </p:cNvPr>
          <p:cNvCxnSpPr>
            <a:cxnSpLocks/>
            <a:stCxn id="211" idx="2"/>
            <a:endCxn id="15" idx="0"/>
          </p:cNvCxnSpPr>
          <p:nvPr/>
        </p:nvCxnSpPr>
        <p:spPr>
          <a:xfrm>
            <a:off x="2059836" y="4055345"/>
            <a:ext cx="3471" cy="38506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71">
            <a:extLst>
              <a:ext uri="{FF2B5EF4-FFF2-40B4-BE49-F238E27FC236}">
                <a16:creationId xmlns:a16="http://schemas.microsoft.com/office/drawing/2014/main" id="{C73FAEAE-B2EF-84B2-3CC2-CB9B43A93FF2}"/>
              </a:ext>
            </a:extLst>
          </p:cNvPr>
          <p:cNvCxnSpPr>
            <a:cxnSpLocks/>
          </p:cNvCxnSpPr>
          <p:nvPr/>
        </p:nvCxnSpPr>
        <p:spPr>
          <a:xfrm>
            <a:off x="2276864" y="2441188"/>
            <a:ext cx="718500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箭头连接符 271">
            <a:extLst>
              <a:ext uri="{FF2B5EF4-FFF2-40B4-BE49-F238E27FC236}">
                <a16:creationId xmlns:a16="http://schemas.microsoft.com/office/drawing/2014/main" id="{07DA2214-884B-A258-4ABD-4BD9E3A0B7A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264508" y="5019868"/>
            <a:ext cx="73085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连接符: 肘形 55">
            <a:extLst>
              <a:ext uri="{FF2B5EF4-FFF2-40B4-BE49-F238E27FC236}">
                <a16:creationId xmlns:a16="http://schemas.microsoft.com/office/drawing/2014/main" id="{70A7D4A6-3A28-09DC-7031-6F861791C9D2}"/>
              </a:ext>
            </a:extLst>
          </p:cNvPr>
          <p:cNvCxnSpPr>
            <a:cxnSpLocks/>
            <a:endCxn id="202" idx="0"/>
          </p:cNvCxnSpPr>
          <p:nvPr/>
        </p:nvCxnSpPr>
        <p:spPr>
          <a:xfrm rot="16200000" flipH="1">
            <a:off x="5930247" y="4131351"/>
            <a:ext cx="1161057" cy="305387"/>
          </a:xfrm>
          <a:prstGeom prst="bentConnector3">
            <a:avLst>
              <a:gd name="adj1" fmla="val -2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4494CAFD-BC6A-3340-EA68-E0AE211622E4}"/>
              </a:ext>
            </a:extLst>
          </p:cNvPr>
          <p:cNvGrpSpPr>
            <a:grpSpLocks noChangeAspect="1"/>
          </p:cNvGrpSpPr>
          <p:nvPr/>
        </p:nvGrpSpPr>
        <p:grpSpPr>
          <a:xfrm>
            <a:off x="3331647" y="3560007"/>
            <a:ext cx="287867" cy="287867"/>
            <a:chOff x="8901" y="2905"/>
            <a:chExt cx="340" cy="340"/>
          </a:xfrm>
        </p:grpSpPr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66B18345-4F94-4597-7C1B-7848B525F976}"/>
                </a:ext>
              </a:extLst>
            </p:cNvPr>
            <p:cNvSpPr/>
            <p:nvPr/>
          </p:nvSpPr>
          <p:spPr>
            <a:xfrm>
              <a:off x="8901" y="2905"/>
              <a:ext cx="340" cy="3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"/>
                <a:t>=</a:t>
              </a:r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4B0A2F3D-6E6C-E7E4-A312-A6D067F53656}"/>
                </a:ext>
              </a:extLst>
            </p:cNvPr>
            <p:cNvSpPr/>
            <p:nvPr/>
          </p:nvSpPr>
          <p:spPr>
            <a:xfrm>
              <a:off x="9044" y="3046"/>
              <a:ext cx="57" cy="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</p:grpSp>
      <p:cxnSp>
        <p:nvCxnSpPr>
          <p:cNvPr id="236" name="直接箭头连接符 271">
            <a:extLst>
              <a:ext uri="{FF2B5EF4-FFF2-40B4-BE49-F238E27FC236}">
                <a16:creationId xmlns:a16="http://schemas.microsoft.com/office/drawing/2014/main" id="{C0FF4B60-5273-147E-98A6-E9649897AFCD}"/>
              </a:ext>
            </a:extLst>
          </p:cNvPr>
          <p:cNvCxnSpPr>
            <a:cxnSpLocks/>
          </p:cNvCxnSpPr>
          <p:nvPr/>
        </p:nvCxnSpPr>
        <p:spPr>
          <a:xfrm>
            <a:off x="3475580" y="2905182"/>
            <a:ext cx="0" cy="65482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箭头连接符 271">
            <a:extLst>
              <a:ext uri="{FF2B5EF4-FFF2-40B4-BE49-F238E27FC236}">
                <a16:creationId xmlns:a16="http://schemas.microsoft.com/office/drawing/2014/main" id="{12F0616B-7CDE-42E5-61B0-52CD4857E20F}"/>
              </a:ext>
            </a:extLst>
          </p:cNvPr>
          <p:cNvCxnSpPr>
            <a:cxnSpLocks/>
          </p:cNvCxnSpPr>
          <p:nvPr/>
        </p:nvCxnSpPr>
        <p:spPr>
          <a:xfrm flipV="1">
            <a:off x="3631870" y="3703516"/>
            <a:ext cx="763012" cy="42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圆角矩形 241">
            <a:extLst>
              <a:ext uri="{FF2B5EF4-FFF2-40B4-BE49-F238E27FC236}">
                <a16:creationId xmlns:a16="http://schemas.microsoft.com/office/drawing/2014/main" id="{695C2578-9DB6-6B0E-D595-3B0BBEC9E8E7}"/>
              </a:ext>
            </a:extLst>
          </p:cNvPr>
          <p:cNvSpPr/>
          <p:nvPr/>
        </p:nvSpPr>
        <p:spPr>
          <a:xfrm>
            <a:off x="5016763" y="1941393"/>
            <a:ext cx="1196878" cy="4929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Cambria Math" panose="02040503050406030204" pitchFamily="18" charset="0"/>
              </a:rPr>
              <a:t>Structure Calculator</a:t>
            </a:r>
            <a:endParaRPr kumimoji="1" lang="zh-CN" altLang="en-US" sz="1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43" name="直接箭头连接符 271">
            <a:extLst>
              <a:ext uri="{FF2B5EF4-FFF2-40B4-BE49-F238E27FC236}">
                <a16:creationId xmlns:a16="http://schemas.microsoft.com/office/drawing/2014/main" id="{F6581A7C-C4FE-5DE8-BDE4-7396D2627F52}"/>
              </a:ext>
            </a:extLst>
          </p:cNvPr>
          <p:cNvCxnSpPr>
            <a:cxnSpLocks/>
            <a:endCxn id="242" idx="1"/>
          </p:cNvCxnSpPr>
          <p:nvPr/>
        </p:nvCxnSpPr>
        <p:spPr>
          <a:xfrm>
            <a:off x="3962887" y="2187879"/>
            <a:ext cx="1053876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箭头连接符 271">
            <a:extLst>
              <a:ext uri="{FF2B5EF4-FFF2-40B4-BE49-F238E27FC236}">
                <a16:creationId xmlns:a16="http://schemas.microsoft.com/office/drawing/2014/main" id="{0035087C-A49B-7D08-2F22-5FC472A356D5}"/>
              </a:ext>
            </a:extLst>
          </p:cNvPr>
          <p:cNvCxnSpPr>
            <a:cxnSpLocks/>
            <a:stCxn id="242" idx="3"/>
          </p:cNvCxnSpPr>
          <p:nvPr/>
        </p:nvCxnSpPr>
        <p:spPr>
          <a:xfrm>
            <a:off x="6213641" y="2187879"/>
            <a:ext cx="308906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矩形: 圆角 13">
            <a:extLst>
              <a:ext uri="{FF2B5EF4-FFF2-40B4-BE49-F238E27FC236}">
                <a16:creationId xmlns:a16="http://schemas.microsoft.com/office/drawing/2014/main" id="{C4D1A66F-C98D-FC17-7190-5FF04EC2BAF7}"/>
              </a:ext>
            </a:extLst>
          </p:cNvPr>
          <p:cNvSpPr/>
          <p:nvPr/>
        </p:nvSpPr>
        <p:spPr>
          <a:xfrm>
            <a:off x="5053834" y="4764823"/>
            <a:ext cx="627764" cy="495645"/>
          </a:xfrm>
          <a:prstGeom prst="roundRect">
            <a:avLst>
              <a:gd name="adj" fmla="val 3432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04" name="直接箭头连接符 271">
            <a:extLst>
              <a:ext uri="{FF2B5EF4-FFF2-40B4-BE49-F238E27FC236}">
                <a16:creationId xmlns:a16="http://schemas.microsoft.com/office/drawing/2014/main" id="{76A10DAE-85E3-A2B9-2CD8-0E2F160892B8}"/>
              </a:ext>
            </a:extLst>
          </p:cNvPr>
          <p:cNvCxnSpPr>
            <a:cxnSpLocks/>
          </p:cNvCxnSpPr>
          <p:nvPr/>
        </p:nvCxnSpPr>
        <p:spPr>
          <a:xfrm>
            <a:off x="3962888" y="2687014"/>
            <a:ext cx="1318093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271">
            <a:extLst>
              <a:ext uri="{FF2B5EF4-FFF2-40B4-BE49-F238E27FC236}">
                <a16:creationId xmlns:a16="http://schemas.microsoft.com/office/drawing/2014/main" id="{0837B429-74A9-45DD-2D2A-3C1404CFF249}"/>
              </a:ext>
            </a:extLst>
          </p:cNvPr>
          <p:cNvCxnSpPr>
            <a:cxnSpLocks/>
          </p:cNvCxnSpPr>
          <p:nvPr/>
        </p:nvCxnSpPr>
        <p:spPr>
          <a:xfrm flipV="1">
            <a:off x="3962912" y="5012646"/>
            <a:ext cx="1066209" cy="679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271">
            <a:extLst>
              <a:ext uri="{FF2B5EF4-FFF2-40B4-BE49-F238E27FC236}">
                <a16:creationId xmlns:a16="http://schemas.microsoft.com/office/drawing/2014/main" id="{F2577903-F2E1-7424-B3C5-E06D55CA9854}"/>
              </a:ext>
            </a:extLst>
          </p:cNvPr>
          <p:cNvCxnSpPr>
            <a:cxnSpLocks/>
          </p:cNvCxnSpPr>
          <p:nvPr/>
        </p:nvCxnSpPr>
        <p:spPr>
          <a:xfrm flipV="1">
            <a:off x="5367716" y="4161048"/>
            <a:ext cx="0" cy="554347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71346B8C-1948-66BD-F749-AA75E23BACC2}"/>
              </a:ext>
            </a:extLst>
          </p:cNvPr>
          <p:cNvGrpSpPr>
            <a:grpSpLocks noChangeAspect="1"/>
          </p:cNvGrpSpPr>
          <p:nvPr/>
        </p:nvGrpSpPr>
        <p:grpSpPr>
          <a:xfrm>
            <a:off x="4860525" y="4259157"/>
            <a:ext cx="432965" cy="435322"/>
            <a:chOff x="6324" y="5400"/>
            <a:chExt cx="1102" cy="1108"/>
          </a:xfrm>
        </p:grpSpPr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4CC43D35-C384-7CEF-AC17-26EAE1842982}"/>
                </a:ext>
              </a:extLst>
            </p:cNvPr>
            <p:cNvSpPr/>
            <p:nvPr/>
          </p:nvSpPr>
          <p:spPr>
            <a:xfrm>
              <a:off x="6690" y="596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cxnSp>
          <p:nvCxnSpPr>
            <p:cNvPr id="322" name="直接箭头连接符 91">
              <a:extLst>
                <a:ext uri="{FF2B5EF4-FFF2-40B4-BE49-F238E27FC236}">
                  <a16:creationId xmlns:a16="http://schemas.microsoft.com/office/drawing/2014/main" id="{C5104E1B-1C1A-D248-7547-359A20D4F131}"/>
                </a:ext>
              </a:extLst>
            </p:cNvPr>
            <p:cNvCxnSpPr/>
            <p:nvPr/>
          </p:nvCxnSpPr>
          <p:spPr>
            <a:xfrm flipV="1">
              <a:off x="6775" y="5400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3" name="直接箭头连接符 92">
              <a:extLst>
                <a:ext uri="{FF2B5EF4-FFF2-40B4-BE49-F238E27FC236}">
                  <a16:creationId xmlns:a16="http://schemas.microsoft.com/office/drawing/2014/main" id="{7B1AA8A2-E309-9160-32A5-C4E536DC7556}"/>
                </a:ext>
              </a:extLst>
            </p:cNvPr>
            <p:cNvCxnSpPr/>
            <p:nvPr/>
          </p:nvCxnSpPr>
          <p:spPr>
            <a:xfrm rot="5400000" flipV="1">
              <a:off x="7143" y="5769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4" name="直接箭头连接符 93">
              <a:extLst>
                <a:ext uri="{FF2B5EF4-FFF2-40B4-BE49-F238E27FC236}">
                  <a16:creationId xmlns:a16="http://schemas.microsoft.com/office/drawing/2014/main" id="{00076AEA-8071-F4F8-1184-A8A036AED1D9}"/>
                </a:ext>
              </a:extLst>
            </p:cNvPr>
            <p:cNvCxnSpPr>
              <a:stCxn id="321" idx="3"/>
            </p:cNvCxnSpPr>
            <p:nvPr/>
          </p:nvCxnSpPr>
          <p:spPr>
            <a:xfrm flipH="1">
              <a:off x="6324" y="6112"/>
              <a:ext cx="391" cy="3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325" name="直接箭头连接符 271">
            <a:extLst>
              <a:ext uri="{FF2B5EF4-FFF2-40B4-BE49-F238E27FC236}">
                <a16:creationId xmlns:a16="http://schemas.microsoft.com/office/drawing/2014/main" id="{97E14FBC-16A7-88F9-3118-1C57FA6F46A4}"/>
              </a:ext>
            </a:extLst>
          </p:cNvPr>
          <p:cNvCxnSpPr>
            <a:cxnSpLocks/>
            <a:stCxn id="303" idx="3"/>
            <a:endCxn id="202" idx="6"/>
          </p:cNvCxnSpPr>
          <p:nvPr/>
        </p:nvCxnSpPr>
        <p:spPr>
          <a:xfrm flipV="1">
            <a:off x="5681598" y="5008829"/>
            <a:ext cx="837616" cy="381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圆角 10">
            <a:extLst>
              <a:ext uri="{FF2B5EF4-FFF2-40B4-BE49-F238E27FC236}">
                <a16:creationId xmlns:a16="http://schemas.microsoft.com/office/drawing/2014/main" id="{6A410AA3-0351-0D0A-1BF7-6C3C9B838094}"/>
              </a:ext>
            </a:extLst>
          </p:cNvPr>
          <p:cNvSpPr>
            <a:spLocks noChangeAspect="1"/>
          </p:cNvSpPr>
          <p:nvPr/>
        </p:nvSpPr>
        <p:spPr>
          <a:xfrm rot="10800000">
            <a:off x="7466272" y="4823876"/>
            <a:ext cx="173471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2" name="直接箭头连接符 271">
            <a:extLst>
              <a:ext uri="{FF2B5EF4-FFF2-40B4-BE49-F238E27FC236}">
                <a16:creationId xmlns:a16="http://schemas.microsoft.com/office/drawing/2014/main" id="{87AB19E3-1B09-585A-034E-1DA12C174621}"/>
              </a:ext>
            </a:extLst>
          </p:cNvPr>
          <p:cNvCxnSpPr>
            <a:cxnSpLocks/>
            <a:stCxn id="202" idx="2"/>
            <a:endCxn id="331" idx="3"/>
          </p:cNvCxnSpPr>
          <p:nvPr/>
        </p:nvCxnSpPr>
        <p:spPr>
          <a:xfrm flipV="1">
            <a:off x="6807723" y="5003876"/>
            <a:ext cx="658548" cy="495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箭头连接符 271">
            <a:extLst>
              <a:ext uri="{FF2B5EF4-FFF2-40B4-BE49-F238E27FC236}">
                <a16:creationId xmlns:a16="http://schemas.microsoft.com/office/drawing/2014/main" id="{CA9FB222-A654-761B-0D16-36A778584A69}"/>
              </a:ext>
            </a:extLst>
          </p:cNvPr>
          <p:cNvCxnSpPr>
            <a:cxnSpLocks/>
            <a:stCxn id="331" idx="2"/>
            <a:endCxn id="205" idx="4"/>
          </p:cNvCxnSpPr>
          <p:nvPr/>
        </p:nvCxnSpPr>
        <p:spPr>
          <a:xfrm flipV="1">
            <a:off x="7553006" y="3823386"/>
            <a:ext cx="0" cy="100049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连接符: 肘形 55">
            <a:extLst>
              <a:ext uri="{FF2B5EF4-FFF2-40B4-BE49-F238E27FC236}">
                <a16:creationId xmlns:a16="http://schemas.microsoft.com/office/drawing/2014/main" id="{8CE5D4EC-E781-C891-C1C3-8A84BD29D641}"/>
              </a:ext>
            </a:extLst>
          </p:cNvPr>
          <p:cNvCxnSpPr>
            <a:cxnSpLocks/>
            <a:stCxn id="347" idx="1"/>
            <a:endCxn id="205" idx="0"/>
          </p:cNvCxnSpPr>
          <p:nvPr/>
        </p:nvCxnSpPr>
        <p:spPr>
          <a:xfrm>
            <a:off x="5457110" y="2693454"/>
            <a:ext cx="2095896" cy="841933"/>
          </a:xfrm>
          <a:prstGeom prst="bent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文本框 345">
            <a:extLst>
              <a:ext uri="{FF2B5EF4-FFF2-40B4-BE49-F238E27FC236}">
                <a16:creationId xmlns:a16="http://schemas.microsoft.com/office/drawing/2014/main" id="{B9779A4D-7065-E9C6-8F5A-8E940F449827}"/>
              </a:ext>
            </a:extLst>
          </p:cNvPr>
          <p:cNvSpPr txBox="1"/>
          <p:nvPr/>
        </p:nvSpPr>
        <p:spPr>
          <a:xfrm>
            <a:off x="6622325" y="418576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u(0/1)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矩形: 圆角 10">
            <a:extLst>
              <a:ext uri="{FF2B5EF4-FFF2-40B4-BE49-F238E27FC236}">
                <a16:creationId xmlns:a16="http://schemas.microsoft.com/office/drawing/2014/main" id="{B862FD6E-116D-334B-1F6F-D0D3B5D37C8D}"/>
              </a:ext>
            </a:extLst>
          </p:cNvPr>
          <p:cNvSpPr>
            <a:spLocks noChangeAspect="1"/>
          </p:cNvSpPr>
          <p:nvPr/>
        </p:nvSpPr>
        <p:spPr>
          <a:xfrm rot="10800000">
            <a:off x="5283640" y="2513453"/>
            <a:ext cx="173471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9" name="直接箭头连接符 271">
            <a:extLst>
              <a:ext uri="{FF2B5EF4-FFF2-40B4-BE49-F238E27FC236}">
                <a16:creationId xmlns:a16="http://schemas.microsoft.com/office/drawing/2014/main" id="{58C8950F-6FEB-736E-3E02-9655F7B3DE64}"/>
              </a:ext>
            </a:extLst>
          </p:cNvPr>
          <p:cNvCxnSpPr>
            <a:cxnSpLocks/>
            <a:stCxn id="205" idx="6"/>
            <a:endCxn id="500" idx="3"/>
          </p:cNvCxnSpPr>
          <p:nvPr/>
        </p:nvCxnSpPr>
        <p:spPr>
          <a:xfrm flipV="1">
            <a:off x="7697006" y="3677165"/>
            <a:ext cx="304149" cy="222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圆柱体 369">
            <a:extLst>
              <a:ext uri="{FF2B5EF4-FFF2-40B4-BE49-F238E27FC236}">
                <a16:creationId xmlns:a16="http://schemas.microsoft.com/office/drawing/2014/main" id="{E7865109-9AF6-9119-039B-3B8B206EDD10}"/>
              </a:ext>
            </a:extLst>
          </p:cNvPr>
          <p:cNvSpPr/>
          <p:nvPr/>
        </p:nvSpPr>
        <p:spPr>
          <a:xfrm>
            <a:off x="10020750" y="3224415"/>
            <a:ext cx="1530539" cy="918364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GIP</a:t>
            </a:r>
          </a:p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Manifold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" name="圆柱体 370">
            <a:extLst>
              <a:ext uri="{FF2B5EF4-FFF2-40B4-BE49-F238E27FC236}">
                <a16:creationId xmlns:a16="http://schemas.microsoft.com/office/drawing/2014/main" id="{65D75C1B-7D37-925B-F2FE-520BDD881CCC}"/>
              </a:ext>
            </a:extLst>
          </p:cNvPr>
          <p:cNvSpPr/>
          <p:nvPr/>
        </p:nvSpPr>
        <p:spPr>
          <a:xfrm>
            <a:off x="10043459" y="5693468"/>
            <a:ext cx="1530539" cy="918364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</a:t>
            </a:r>
          </a:p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Deviation Mode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0" name="直接箭头连接符 271">
            <a:extLst>
              <a:ext uri="{FF2B5EF4-FFF2-40B4-BE49-F238E27FC236}">
                <a16:creationId xmlns:a16="http://schemas.microsoft.com/office/drawing/2014/main" id="{694AD539-0F3A-67F1-8A52-4E1D2DE7100A}"/>
              </a:ext>
            </a:extLst>
          </p:cNvPr>
          <p:cNvCxnSpPr>
            <a:cxnSpLocks/>
            <a:stCxn id="500" idx="1"/>
            <a:endCxn id="370" idx="2"/>
          </p:cNvCxnSpPr>
          <p:nvPr/>
        </p:nvCxnSpPr>
        <p:spPr>
          <a:xfrm>
            <a:off x="8174626" y="3677165"/>
            <a:ext cx="1846124" cy="643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六边形 438">
            <a:extLst>
              <a:ext uri="{FF2B5EF4-FFF2-40B4-BE49-F238E27FC236}">
                <a16:creationId xmlns:a16="http://schemas.microsoft.com/office/drawing/2014/main" id="{97C444D0-A15A-136D-D259-2C9DF1D7F09A}"/>
              </a:ext>
            </a:extLst>
          </p:cNvPr>
          <p:cNvSpPr/>
          <p:nvPr/>
        </p:nvSpPr>
        <p:spPr>
          <a:xfrm>
            <a:off x="10112599" y="1406649"/>
            <a:ext cx="1306881" cy="596619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 w="127000" cmpd="dbl"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Gating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终止符 439">
            <a:extLst>
              <a:ext uri="{FF2B5EF4-FFF2-40B4-BE49-F238E27FC236}">
                <a16:creationId xmlns:a16="http://schemas.microsoft.com/office/drawing/2014/main" id="{708DC0B2-CBC1-AB2C-3034-25A83DAC2723}"/>
              </a:ext>
            </a:extLst>
          </p:cNvPr>
          <p:cNvSpPr/>
          <p:nvPr/>
        </p:nvSpPr>
        <p:spPr>
          <a:xfrm>
            <a:off x="10954725" y="2332274"/>
            <a:ext cx="1384930" cy="530801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Update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1" name="终止符 440">
            <a:extLst>
              <a:ext uri="{FF2B5EF4-FFF2-40B4-BE49-F238E27FC236}">
                <a16:creationId xmlns:a16="http://schemas.microsoft.com/office/drawing/2014/main" id="{36483E55-8503-B94F-689C-7C16A6FC7A4E}"/>
              </a:ext>
            </a:extLst>
          </p:cNvPr>
          <p:cNvSpPr/>
          <p:nvPr/>
        </p:nvSpPr>
        <p:spPr>
          <a:xfrm>
            <a:off x="9210914" y="2332274"/>
            <a:ext cx="1384930" cy="530801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 Update/</a:t>
            </a:r>
          </a:p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3" name="连接符: 肘形 55">
            <a:extLst>
              <a:ext uri="{FF2B5EF4-FFF2-40B4-BE49-F238E27FC236}">
                <a16:creationId xmlns:a16="http://schemas.microsoft.com/office/drawing/2014/main" id="{A31C73E1-149F-C78A-F0D7-2738551BA7AA}"/>
              </a:ext>
            </a:extLst>
          </p:cNvPr>
          <p:cNvCxnSpPr>
            <a:cxnSpLocks/>
            <a:stCxn id="161" idx="0"/>
          </p:cNvCxnSpPr>
          <p:nvPr/>
        </p:nvCxnSpPr>
        <p:spPr>
          <a:xfrm rot="5400000" flipH="1" flipV="1">
            <a:off x="8251098" y="253885"/>
            <a:ext cx="368863" cy="3224891"/>
          </a:xfrm>
          <a:prstGeom prst="bentConnector4">
            <a:avLst>
              <a:gd name="adj1" fmla="val 100708"/>
              <a:gd name="adj2" fmla="val 52051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六边形 389">
            <a:extLst>
              <a:ext uri="{FF2B5EF4-FFF2-40B4-BE49-F238E27FC236}">
                <a16:creationId xmlns:a16="http://schemas.microsoft.com/office/drawing/2014/main" id="{FFE83300-D4FA-8583-7F46-17E1EF06A52E}"/>
              </a:ext>
            </a:extLst>
          </p:cNvPr>
          <p:cNvSpPr/>
          <p:nvPr/>
        </p:nvSpPr>
        <p:spPr>
          <a:xfrm rot="5400000">
            <a:off x="11318655" y="1989891"/>
            <a:ext cx="360000" cy="271848"/>
          </a:xfrm>
          <a:custGeom>
            <a:avLst/>
            <a:gdLst>
              <a:gd name="csX0" fmla="*/ 0 w 1060704"/>
              <a:gd name="csY0" fmla="*/ 457200 h 914400"/>
              <a:gd name="csX1" fmla="*/ 228600 w 1060704"/>
              <a:gd name="csY1" fmla="*/ 0 h 914400"/>
              <a:gd name="csX2" fmla="*/ 832104 w 1060704"/>
              <a:gd name="csY2" fmla="*/ 0 h 914400"/>
              <a:gd name="csX3" fmla="*/ 1060704 w 1060704"/>
              <a:gd name="csY3" fmla="*/ 457200 h 914400"/>
              <a:gd name="csX4" fmla="*/ 832104 w 1060704"/>
              <a:gd name="csY4" fmla="*/ 914400 h 914400"/>
              <a:gd name="csX5" fmla="*/ 228600 w 1060704"/>
              <a:gd name="csY5" fmla="*/ 914400 h 914400"/>
              <a:gd name="csX6" fmla="*/ 0 w 1060704"/>
              <a:gd name="csY6" fmla="*/ 457200 h 914400"/>
              <a:gd name="csX0" fmla="*/ 1060704 w 1152144"/>
              <a:gd name="csY0" fmla="*/ 457200 h 914400"/>
              <a:gd name="csX1" fmla="*/ 832104 w 1152144"/>
              <a:gd name="csY1" fmla="*/ 914400 h 914400"/>
              <a:gd name="csX2" fmla="*/ 228600 w 1152144"/>
              <a:gd name="csY2" fmla="*/ 914400 h 914400"/>
              <a:gd name="csX3" fmla="*/ 0 w 1152144"/>
              <a:gd name="csY3" fmla="*/ 457200 h 914400"/>
              <a:gd name="csX4" fmla="*/ 228600 w 1152144"/>
              <a:gd name="csY4" fmla="*/ 0 h 914400"/>
              <a:gd name="csX5" fmla="*/ 832104 w 1152144"/>
              <a:gd name="csY5" fmla="*/ 0 h 914400"/>
              <a:gd name="csX6" fmla="*/ 1152144 w 1152144"/>
              <a:gd name="csY6" fmla="*/ 548640 h 914400"/>
              <a:gd name="csX0" fmla="*/ 1060704 w 1060704"/>
              <a:gd name="csY0" fmla="*/ 457200 h 914400"/>
              <a:gd name="csX1" fmla="*/ 832104 w 1060704"/>
              <a:gd name="csY1" fmla="*/ 914400 h 914400"/>
              <a:gd name="csX2" fmla="*/ 228600 w 1060704"/>
              <a:gd name="csY2" fmla="*/ 914400 h 914400"/>
              <a:gd name="csX3" fmla="*/ 0 w 1060704"/>
              <a:gd name="csY3" fmla="*/ 457200 h 914400"/>
              <a:gd name="csX4" fmla="*/ 228600 w 1060704"/>
              <a:gd name="csY4" fmla="*/ 0 h 914400"/>
              <a:gd name="csX5" fmla="*/ 832104 w 1060704"/>
              <a:gd name="csY5" fmla="*/ 0 h 914400"/>
              <a:gd name="csX0" fmla="*/ 832104 w 832104"/>
              <a:gd name="csY0" fmla="*/ 914400 h 914400"/>
              <a:gd name="csX1" fmla="*/ 228600 w 832104"/>
              <a:gd name="csY1" fmla="*/ 914400 h 914400"/>
              <a:gd name="csX2" fmla="*/ 0 w 832104"/>
              <a:gd name="csY2" fmla="*/ 457200 h 914400"/>
              <a:gd name="csX3" fmla="*/ 228600 w 832104"/>
              <a:gd name="csY3" fmla="*/ 0 h 914400"/>
              <a:gd name="csX4" fmla="*/ 832104 w 832104"/>
              <a:gd name="csY4" fmla="*/ 0 h 914400"/>
              <a:gd name="csX0" fmla="*/ 832104 w 832104"/>
              <a:gd name="csY0" fmla="*/ 914400 h 914400"/>
              <a:gd name="csX1" fmla="*/ 0 w 832104"/>
              <a:gd name="csY1" fmla="*/ 457200 h 914400"/>
              <a:gd name="csX2" fmla="*/ 228600 w 832104"/>
              <a:gd name="csY2" fmla="*/ 0 h 914400"/>
              <a:gd name="csX3" fmla="*/ 832104 w 832104"/>
              <a:gd name="csY3" fmla="*/ 0 h 914400"/>
              <a:gd name="csX0" fmla="*/ 0 w 832104"/>
              <a:gd name="csY0" fmla="*/ 457200 h 457200"/>
              <a:gd name="csX1" fmla="*/ 228600 w 832104"/>
              <a:gd name="csY1" fmla="*/ 0 h 457200"/>
              <a:gd name="csX2" fmla="*/ 832104 w 832104"/>
              <a:gd name="csY2" fmla="*/ 0 h 457200"/>
              <a:gd name="csX0" fmla="*/ 0 w 720893"/>
              <a:gd name="csY0" fmla="*/ 271848 h 271848"/>
              <a:gd name="csX1" fmla="*/ 117389 w 720893"/>
              <a:gd name="csY1" fmla="*/ 0 h 271848"/>
              <a:gd name="csX2" fmla="*/ 720893 w 720893"/>
              <a:gd name="csY2" fmla="*/ 0 h 2718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720893" h="271848">
                <a:moveTo>
                  <a:pt x="0" y="271848"/>
                </a:moveTo>
                <a:lnTo>
                  <a:pt x="117389" y="0"/>
                </a:lnTo>
                <a:lnTo>
                  <a:pt x="720893" y="0"/>
                </a:lnTo>
              </a:path>
            </a:pathLst>
          </a:custGeom>
          <a:noFill/>
          <a:ln w="158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2" name="六边形 389">
            <a:extLst>
              <a:ext uri="{FF2B5EF4-FFF2-40B4-BE49-F238E27FC236}">
                <a16:creationId xmlns:a16="http://schemas.microsoft.com/office/drawing/2014/main" id="{B7F0A9B9-46C3-7FC7-8310-F0B9436B9485}"/>
              </a:ext>
            </a:extLst>
          </p:cNvPr>
          <p:cNvSpPr/>
          <p:nvPr/>
        </p:nvSpPr>
        <p:spPr>
          <a:xfrm rot="5400000" flipV="1">
            <a:off x="9846459" y="1978338"/>
            <a:ext cx="360000" cy="271848"/>
          </a:xfrm>
          <a:custGeom>
            <a:avLst/>
            <a:gdLst>
              <a:gd name="csX0" fmla="*/ 0 w 1060704"/>
              <a:gd name="csY0" fmla="*/ 457200 h 914400"/>
              <a:gd name="csX1" fmla="*/ 228600 w 1060704"/>
              <a:gd name="csY1" fmla="*/ 0 h 914400"/>
              <a:gd name="csX2" fmla="*/ 832104 w 1060704"/>
              <a:gd name="csY2" fmla="*/ 0 h 914400"/>
              <a:gd name="csX3" fmla="*/ 1060704 w 1060704"/>
              <a:gd name="csY3" fmla="*/ 457200 h 914400"/>
              <a:gd name="csX4" fmla="*/ 832104 w 1060704"/>
              <a:gd name="csY4" fmla="*/ 914400 h 914400"/>
              <a:gd name="csX5" fmla="*/ 228600 w 1060704"/>
              <a:gd name="csY5" fmla="*/ 914400 h 914400"/>
              <a:gd name="csX6" fmla="*/ 0 w 1060704"/>
              <a:gd name="csY6" fmla="*/ 457200 h 914400"/>
              <a:gd name="csX0" fmla="*/ 1060704 w 1152144"/>
              <a:gd name="csY0" fmla="*/ 457200 h 914400"/>
              <a:gd name="csX1" fmla="*/ 832104 w 1152144"/>
              <a:gd name="csY1" fmla="*/ 914400 h 914400"/>
              <a:gd name="csX2" fmla="*/ 228600 w 1152144"/>
              <a:gd name="csY2" fmla="*/ 914400 h 914400"/>
              <a:gd name="csX3" fmla="*/ 0 w 1152144"/>
              <a:gd name="csY3" fmla="*/ 457200 h 914400"/>
              <a:gd name="csX4" fmla="*/ 228600 w 1152144"/>
              <a:gd name="csY4" fmla="*/ 0 h 914400"/>
              <a:gd name="csX5" fmla="*/ 832104 w 1152144"/>
              <a:gd name="csY5" fmla="*/ 0 h 914400"/>
              <a:gd name="csX6" fmla="*/ 1152144 w 1152144"/>
              <a:gd name="csY6" fmla="*/ 548640 h 914400"/>
              <a:gd name="csX0" fmla="*/ 1060704 w 1060704"/>
              <a:gd name="csY0" fmla="*/ 457200 h 914400"/>
              <a:gd name="csX1" fmla="*/ 832104 w 1060704"/>
              <a:gd name="csY1" fmla="*/ 914400 h 914400"/>
              <a:gd name="csX2" fmla="*/ 228600 w 1060704"/>
              <a:gd name="csY2" fmla="*/ 914400 h 914400"/>
              <a:gd name="csX3" fmla="*/ 0 w 1060704"/>
              <a:gd name="csY3" fmla="*/ 457200 h 914400"/>
              <a:gd name="csX4" fmla="*/ 228600 w 1060704"/>
              <a:gd name="csY4" fmla="*/ 0 h 914400"/>
              <a:gd name="csX5" fmla="*/ 832104 w 1060704"/>
              <a:gd name="csY5" fmla="*/ 0 h 914400"/>
              <a:gd name="csX0" fmla="*/ 832104 w 832104"/>
              <a:gd name="csY0" fmla="*/ 914400 h 914400"/>
              <a:gd name="csX1" fmla="*/ 228600 w 832104"/>
              <a:gd name="csY1" fmla="*/ 914400 h 914400"/>
              <a:gd name="csX2" fmla="*/ 0 w 832104"/>
              <a:gd name="csY2" fmla="*/ 457200 h 914400"/>
              <a:gd name="csX3" fmla="*/ 228600 w 832104"/>
              <a:gd name="csY3" fmla="*/ 0 h 914400"/>
              <a:gd name="csX4" fmla="*/ 832104 w 832104"/>
              <a:gd name="csY4" fmla="*/ 0 h 914400"/>
              <a:gd name="csX0" fmla="*/ 832104 w 832104"/>
              <a:gd name="csY0" fmla="*/ 914400 h 914400"/>
              <a:gd name="csX1" fmla="*/ 0 w 832104"/>
              <a:gd name="csY1" fmla="*/ 457200 h 914400"/>
              <a:gd name="csX2" fmla="*/ 228600 w 832104"/>
              <a:gd name="csY2" fmla="*/ 0 h 914400"/>
              <a:gd name="csX3" fmla="*/ 832104 w 832104"/>
              <a:gd name="csY3" fmla="*/ 0 h 914400"/>
              <a:gd name="csX0" fmla="*/ 0 w 832104"/>
              <a:gd name="csY0" fmla="*/ 457200 h 457200"/>
              <a:gd name="csX1" fmla="*/ 228600 w 832104"/>
              <a:gd name="csY1" fmla="*/ 0 h 457200"/>
              <a:gd name="csX2" fmla="*/ 832104 w 832104"/>
              <a:gd name="csY2" fmla="*/ 0 h 457200"/>
              <a:gd name="csX0" fmla="*/ 0 w 720893"/>
              <a:gd name="csY0" fmla="*/ 271848 h 271848"/>
              <a:gd name="csX1" fmla="*/ 117389 w 720893"/>
              <a:gd name="csY1" fmla="*/ 0 h 271848"/>
              <a:gd name="csX2" fmla="*/ 720893 w 720893"/>
              <a:gd name="csY2" fmla="*/ 0 h 2718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720893" h="271848">
                <a:moveTo>
                  <a:pt x="0" y="271848"/>
                </a:moveTo>
                <a:lnTo>
                  <a:pt x="117389" y="0"/>
                </a:lnTo>
                <a:lnTo>
                  <a:pt x="720893" y="0"/>
                </a:lnTo>
              </a:path>
            </a:pathLst>
          </a:custGeom>
          <a:noFill/>
          <a:ln w="158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4" name="六边形 389">
            <a:extLst>
              <a:ext uri="{FF2B5EF4-FFF2-40B4-BE49-F238E27FC236}">
                <a16:creationId xmlns:a16="http://schemas.microsoft.com/office/drawing/2014/main" id="{E048F683-A5A5-9CBA-BE3B-386161A9FAAB}"/>
              </a:ext>
            </a:extLst>
          </p:cNvPr>
          <p:cNvSpPr/>
          <p:nvPr/>
        </p:nvSpPr>
        <p:spPr>
          <a:xfrm rot="5400000" flipH="1">
            <a:off x="11332943" y="2911551"/>
            <a:ext cx="360000" cy="271848"/>
          </a:xfrm>
          <a:custGeom>
            <a:avLst/>
            <a:gdLst>
              <a:gd name="csX0" fmla="*/ 0 w 1060704"/>
              <a:gd name="csY0" fmla="*/ 457200 h 914400"/>
              <a:gd name="csX1" fmla="*/ 228600 w 1060704"/>
              <a:gd name="csY1" fmla="*/ 0 h 914400"/>
              <a:gd name="csX2" fmla="*/ 832104 w 1060704"/>
              <a:gd name="csY2" fmla="*/ 0 h 914400"/>
              <a:gd name="csX3" fmla="*/ 1060704 w 1060704"/>
              <a:gd name="csY3" fmla="*/ 457200 h 914400"/>
              <a:gd name="csX4" fmla="*/ 832104 w 1060704"/>
              <a:gd name="csY4" fmla="*/ 914400 h 914400"/>
              <a:gd name="csX5" fmla="*/ 228600 w 1060704"/>
              <a:gd name="csY5" fmla="*/ 914400 h 914400"/>
              <a:gd name="csX6" fmla="*/ 0 w 1060704"/>
              <a:gd name="csY6" fmla="*/ 457200 h 914400"/>
              <a:gd name="csX0" fmla="*/ 1060704 w 1152144"/>
              <a:gd name="csY0" fmla="*/ 457200 h 914400"/>
              <a:gd name="csX1" fmla="*/ 832104 w 1152144"/>
              <a:gd name="csY1" fmla="*/ 914400 h 914400"/>
              <a:gd name="csX2" fmla="*/ 228600 w 1152144"/>
              <a:gd name="csY2" fmla="*/ 914400 h 914400"/>
              <a:gd name="csX3" fmla="*/ 0 w 1152144"/>
              <a:gd name="csY3" fmla="*/ 457200 h 914400"/>
              <a:gd name="csX4" fmla="*/ 228600 w 1152144"/>
              <a:gd name="csY4" fmla="*/ 0 h 914400"/>
              <a:gd name="csX5" fmla="*/ 832104 w 1152144"/>
              <a:gd name="csY5" fmla="*/ 0 h 914400"/>
              <a:gd name="csX6" fmla="*/ 1152144 w 1152144"/>
              <a:gd name="csY6" fmla="*/ 548640 h 914400"/>
              <a:gd name="csX0" fmla="*/ 1060704 w 1060704"/>
              <a:gd name="csY0" fmla="*/ 457200 h 914400"/>
              <a:gd name="csX1" fmla="*/ 832104 w 1060704"/>
              <a:gd name="csY1" fmla="*/ 914400 h 914400"/>
              <a:gd name="csX2" fmla="*/ 228600 w 1060704"/>
              <a:gd name="csY2" fmla="*/ 914400 h 914400"/>
              <a:gd name="csX3" fmla="*/ 0 w 1060704"/>
              <a:gd name="csY3" fmla="*/ 457200 h 914400"/>
              <a:gd name="csX4" fmla="*/ 228600 w 1060704"/>
              <a:gd name="csY4" fmla="*/ 0 h 914400"/>
              <a:gd name="csX5" fmla="*/ 832104 w 1060704"/>
              <a:gd name="csY5" fmla="*/ 0 h 914400"/>
              <a:gd name="csX0" fmla="*/ 832104 w 832104"/>
              <a:gd name="csY0" fmla="*/ 914400 h 914400"/>
              <a:gd name="csX1" fmla="*/ 228600 w 832104"/>
              <a:gd name="csY1" fmla="*/ 914400 h 914400"/>
              <a:gd name="csX2" fmla="*/ 0 w 832104"/>
              <a:gd name="csY2" fmla="*/ 457200 h 914400"/>
              <a:gd name="csX3" fmla="*/ 228600 w 832104"/>
              <a:gd name="csY3" fmla="*/ 0 h 914400"/>
              <a:gd name="csX4" fmla="*/ 832104 w 832104"/>
              <a:gd name="csY4" fmla="*/ 0 h 914400"/>
              <a:gd name="csX0" fmla="*/ 832104 w 832104"/>
              <a:gd name="csY0" fmla="*/ 914400 h 914400"/>
              <a:gd name="csX1" fmla="*/ 0 w 832104"/>
              <a:gd name="csY1" fmla="*/ 457200 h 914400"/>
              <a:gd name="csX2" fmla="*/ 228600 w 832104"/>
              <a:gd name="csY2" fmla="*/ 0 h 914400"/>
              <a:gd name="csX3" fmla="*/ 832104 w 832104"/>
              <a:gd name="csY3" fmla="*/ 0 h 914400"/>
              <a:gd name="csX0" fmla="*/ 0 w 832104"/>
              <a:gd name="csY0" fmla="*/ 457200 h 457200"/>
              <a:gd name="csX1" fmla="*/ 228600 w 832104"/>
              <a:gd name="csY1" fmla="*/ 0 h 457200"/>
              <a:gd name="csX2" fmla="*/ 832104 w 832104"/>
              <a:gd name="csY2" fmla="*/ 0 h 457200"/>
              <a:gd name="csX0" fmla="*/ 0 w 720893"/>
              <a:gd name="csY0" fmla="*/ 271848 h 271848"/>
              <a:gd name="csX1" fmla="*/ 117389 w 720893"/>
              <a:gd name="csY1" fmla="*/ 0 h 271848"/>
              <a:gd name="csX2" fmla="*/ 720893 w 720893"/>
              <a:gd name="csY2" fmla="*/ 0 h 2718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720893" h="271848">
                <a:moveTo>
                  <a:pt x="0" y="271848"/>
                </a:moveTo>
                <a:lnTo>
                  <a:pt x="117389" y="0"/>
                </a:lnTo>
                <a:lnTo>
                  <a:pt x="720893" y="0"/>
                </a:lnTo>
              </a:path>
            </a:pathLst>
          </a:custGeom>
          <a:noFill/>
          <a:ln w="15875">
            <a:solidFill>
              <a:schemeClr val="accent1">
                <a:lumMod val="40000"/>
                <a:lumOff val="6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5" name="六边形 389">
            <a:extLst>
              <a:ext uri="{FF2B5EF4-FFF2-40B4-BE49-F238E27FC236}">
                <a16:creationId xmlns:a16="http://schemas.microsoft.com/office/drawing/2014/main" id="{5A735A10-0B20-CA5B-3A02-9C13537A1F3A}"/>
              </a:ext>
            </a:extLst>
          </p:cNvPr>
          <p:cNvSpPr/>
          <p:nvPr/>
        </p:nvSpPr>
        <p:spPr>
          <a:xfrm rot="5400000" flipH="1" flipV="1">
            <a:off x="9846459" y="2911632"/>
            <a:ext cx="360000" cy="271848"/>
          </a:xfrm>
          <a:custGeom>
            <a:avLst/>
            <a:gdLst>
              <a:gd name="csX0" fmla="*/ 0 w 1060704"/>
              <a:gd name="csY0" fmla="*/ 457200 h 914400"/>
              <a:gd name="csX1" fmla="*/ 228600 w 1060704"/>
              <a:gd name="csY1" fmla="*/ 0 h 914400"/>
              <a:gd name="csX2" fmla="*/ 832104 w 1060704"/>
              <a:gd name="csY2" fmla="*/ 0 h 914400"/>
              <a:gd name="csX3" fmla="*/ 1060704 w 1060704"/>
              <a:gd name="csY3" fmla="*/ 457200 h 914400"/>
              <a:gd name="csX4" fmla="*/ 832104 w 1060704"/>
              <a:gd name="csY4" fmla="*/ 914400 h 914400"/>
              <a:gd name="csX5" fmla="*/ 228600 w 1060704"/>
              <a:gd name="csY5" fmla="*/ 914400 h 914400"/>
              <a:gd name="csX6" fmla="*/ 0 w 1060704"/>
              <a:gd name="csY6" fmla="*/ 457200 h 914400"/>
              <a:gd name="csX0" fmla="*/ 1060704 w 1152144"/>
              <a:gd name="csY0" fmla="*/ 457200 h 914400"/>
              <a:gd name="csX1" fmla="*/ 832104 w 1152144"/>
              <a:gd name="csY1" fmla="*/ 914400 h 914400"/>
              <a:gd name="csX2" fmla="*/ 228600 w 1152144"/>
              <a:gd name="csY2" fmla="*/ 914400 h 914400"/>
              <a:gd name="csX3" fmla="*/ 0 w 1152144"/>
              <a:gd name="csY3" fmla="*/ 457200 h 914400"/>
              <a:gd name="csX4" fmla="*/ 228600 w 1152144"/>
              <a:gd name="csY4" fmla="*/ 0 h 914400"/>
              <a:gd name="csX5" fmla="*/ 832104 w 1152144"/>
              <a:gd name="csY5" fmla="*/ 0 h 914400"/>
              <a:gd name="csX6" fmla="*/ 1152144 w 1152144"/>
              <a:gd name="csY6" fmla="*/ 548640 h 914400"/>
              <a:gd name="csX0" fmla="*/ 1060704 w 1060704"/>
              <a:gd name="csY0" fmla="*/ 457200 h 914400"/>
              <a:gd name="csX1" fmla="*/ 832104 w 1060704"/>
              <a:gd name="csY1" fmla="*/ 914400 h 914400"/>
              <a:gd name="csX2" fmla="*/ 228600 w 1060704"/>
              <a:gd name="csY2" fmla="*/ 914400 h 914400"/>
              <a:gd name="csX3" fmla="*/ 0 w 1060704"/>
              <a:gd name="csY3" fmla="*/ 457200 h 914400"/>
              <a:gd name="csX4" fmla="*/ 228600 w 1060704"/>
              <a:gd name="csY4" fmla="*/ 0 h 914400"/>
              <a:gd name="csX5" fmla="*/ 832104 w 1060704"/>
              <a:gd name="csY5" fmla="*/ 0 h 914400"/>
              <a:gd name="csX0" fmla="*/ 832104 w 832104"/>
              <a:gd name="csY0" fmla="*/ 914400 h 914400"/>
              <a:gd name="csX1" fmla="*/ 228600 w 832104"/>
              <a:gd name="csY1" fmla="*/ 914400 h 914400"/>
              <a:gd name="csX2" fmla="*/ 0 w 832104"/>
              <a:gd name="csY2" fmla="*/ 457200 h 914400"/>
              <a:gd name="csX3" fmla="*/ 228600 w 832104"/>
              <a:gd name="csY3" fmla="*/ 0 h 914400"/>
              <a:gd name="csX4" fmla="*/ 832104 w 832104"/>
              <a:gd name="csY4" fmla="*/ 0 h 914400"/>
              <a:gd name="csX0" fmla="*/ 832104 w 832104"/>
              <a:gd name="csY0" fmla="*/ 914400 h 914400"/>
              <a:gd name="csX1" fmla="*/ 0 w 832104"/>
              <a:gd name="csY1" fmla="*/ 457200 h 914400"/>
              <a:gd name="csX2" fmla="*/ 228600 w 832104"/>
              <a:gd name="csY2" fmla="*/ 0 h 914400"/>
              <a:gd name="csX3" fmla="*/ 832104 w 832104"/>
              <a:gd name="csY3" fmla="*/ 0 h 914400"/>
              <a:gd name="csX0" fmla="*/ 0 w 832104"/>
              <a:gd name="csY0" fmla="*/ 457200 h 457200"/>
              <a:gd name="csX1" fmla="*/ 228600 w 832104"/>
              <a:gd name="csY1" fmla="*/ 0 h 457200"/>
              <a:gd name="csX2" fmla="*/ 832104 w 832104"/>
              <a:gd name="csY2" fmla="*/ 0 h 457200"/>
              <a:gd name="csX0" fmla="*/ 0 w 720893"/>
              <a:gd name="csY0" fmla="*/ 271848 h 271848"/>
              <a:gd name="csX1" fmla="*/ 117389 w 720893"/>
              <a:gd name="csY1" fmla="*/ 0 h 271848"/>
              <a:gd name="csX2" fmla="*/ 720893 w 720893"/>
              <a:gd name="csY2" fmla="*/ 0 h 2718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720893" h="271848">
                <a:moveTo>
                  <a:pt x="0" y="271848"/>
                </a:moveTo>
                <a:lnTo>
                  <a:pt x="117389" y="0"/>
                </a:lnTo>
                <a:lnTo>
                  <a:pt x="720893" y="0"/>
                </a:lnTo>
              </a:path>
            </a:pathLst>
          </a:custGeom>
          <a:noFill/>
          <a:ln w="15875">
            <a:solidFill>
              <a:schemeClr val="accent2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8" name="直接箭头连接符 271">
            <a:extLst>
              <a:ext uri="{FF2B5EF4-FFF2-40B4-BE49-F238E27FC236}">
                <a16:creationId xmlns:a16="http://schemas.microsoft.com/office/drawing/2014/main" id="{07E38A42-ABC7-DEC0-E67F-BDA4473E8E59}"/>
              </a:ext>
            </a:extLst>
          </p:cNvPr>
          <p:cNvCxnSpPr>
            <a:cxnSpLocks/>
            <a:stCxn id="370" idx="4"/>
            <a:endCxn id="120" idx="0"/>
          </p:cNvCxnSpPr>
          <p:nvPr/>
        </p:nvCxnSpPr>
        <p:spPr>
          <a:xfrm>
            <a:off x="11551289" y="3683597"/>
            <a:ext cx="1215617" cy="2232447"/>
          </a:xfrm>
          <a:prstGeom prst="curved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决策 461">
            <a:extLst>
              <a:ext uri="{FF2B5EF4-FFF2-40B4-BE49-F238E27FC236}">
                <a16:creationId xmlns:a16="http://schemas.microsoft.com/office/drawing/2014/main" id="{6811DF97-B976-F58D-ED93-0C83DBBACFB6}"/>
              </a:ext>
            </a:extLst>
          </p:cNvPr>
          <p:cNvSpPr/>
          <p:nvPr/>
        </p:nvSpPr>
        <p:spPr>
          <a:xfrm>
            <a:off x="9828490" y="4546576"/>
            <a:ext cx="1932249" cy="759612"/>
          </a:xfrm>
          <a:prstGeom prst="flowChartDecision">
            <a:avLst/>
          </a:prstGeom>
          <a:solidFill>
            <a:schemeClr val="accent4">
              <a:lumMod val="40000"/>
              <a:lumOff val="60000"/>
            </a:schemeClr>
          </a:solidFill>
          <a:ln w="152400" cap="flat" cmpd="dbl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1724940"/>
                      <a:gd name="csY0" fmla="*/ 372900 h 745800"/>
                      <a:gd name="csX1" fmla="*/ 448484 w 1724940"/>
                      <a:gd name="csY1" fmla="*/ 178992 h 745800"/>
                      <a:gd name="csX2" fmla="*/ 862470 w 1724940"/>
                      <a:gd name="csY2" fmla="*/ 0 h 745800"/>
                      <a:gd name="csX3" fmla="*/ 1267831 w 1724940"/>
                      <a:gd name="csY3" fmla="*/ 175263 h 745800"/>
                      <a:gd name="csX4" fmla="*/ 1724940 w 1724940"/>
                      <a:gd name="csY4" fmla="*/ 372900 h 745800"/>
                      <a:gd name="csX5" fmla="*/ 1310954 w 1724940"/>
                      <a:gd name="csY5" fmla="*/ 551892 h 745800"/>
                      <a:gd name="csX6" fmla="*/ 862470 w 1724940"/>
                      <a:gd name="csY6" fmla="*/ 745800 h 745800"/>
                      <a:gd name="csX7" fmla="*/ 439860 w 1724940"/>
                      <a:gd name="csY7" fmla="*/ 563079 h 745800"/>
                      <a:gd name="csX8" fmla="*/ 0 w 1724940"/>
                      <a:gd name="csY8" fmla="*/ 372900 h 745800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1724940" h="745800" fill="none" extrusionOk="0">
                        <a:moveTo>
                          <a:pt x="0" y="372900"/>
                        </a:moveTo>
                        <a:cubicBezTo>
                          <a:pt x="147611" y="272223"/>
                          <a:pt x="276351" y="305606"/>
                          <a:pt x="448484" y="178992"/>
                        </a:cubicBezTo>
                        <a:cubicBezTo>
                          <a:pt x="620618" y="52378"/>
                          <a:pt x="679207" y="79305"/>
                          <a:pt x="862470" y="0"/>
                        </a:cubicBezTo>
                        <a:cubicBezTo>
                          <a:pt x="1022806" y="32191"/>
                          <a:pt x="1119803" y="147664"/>
                          <a:pt x="1267831" y="175263"/>
                        </a:cubicBezTo>
                        <a:cubicBezTo>
                          <a:pt x="1415859" y="202862"/>
                          <a:pt x="1526919" y="337934"/>
                          <a:pt x="1724940" y="372900"/>
                        </a:cubicBezTo>
                        <a:cubicBezTo>
                          <a:pt x="1643822" y="447372"/>
                          <a:pt x="1461299" y="465797"/>
                          <a:pt x="1310954" y="551892"/>
                        </a:cubicBezTo>
                        <a:cubicBezTo>
                          <a:pt x="1160609" y="637987"/>
                          <a:pt x="1000940" y="679781"/>
                          <a:pt x="862470" y="745800"/>
                        </a:cubicBezTo>
                        <a:cubicBezTo>
                          <a:pt x="745860" y="745052"/>
                          <a:pt x="580500" y="568620"/>
                          <a:pt x="439860" y="563079"/>
                        </a:cubicBezTo>
                        <a:cubicBezTo>
                          <a:pt x="299220" y="557538"/>
                          <a:pt x="186007" y="452340"/>
                          <a:pt x="0" y="372900"/>
                        </a:cubicBezTo>
                        <a:close/>
                      </a:path>
                      <a:path w="1724940" h="745800" stroke="0" extrusionOk="0">
                        <a:moveTo>
                          <a:pt x="0" y="372900"/>
                        </a:moveTo>
                        <a:cubicBezTo>
                          <a:pt x="122465" y="301568"/>
                          <a:pt x="278407" y="306694"/>
                          <a:pt x="422610" y="190179"/>
                        </a:cubicBezTo>
                        <a:cubicBezTo>
                          <a:pt x="566813" y="73664"/>
                          <a:pt x="728222" y="83118"/>
                          <a:pt x="862470" y="0"/>
                        </a:cubicBezTo>
                        <a:cubicBezTo>
                          <a:pt x="1038210" y="66932"/>
                          <a:pt x="1098391" y="160479"/>
                          <a:pt x="1310954" y="193908"/>
                        </a:cubicBezTo>
                        <a:cubicBezTo>
                          <a:pt x="1523517" y="227337"/>
                          <a:pt x="1570740" y="333372"/>
                          <a:pt x="1724940" y="372900"/>
                        </a:cubicBezTo>
                        <a:cubicBezTo>
                          <a:pt x="1573015" y="458198"/>
                          <a:pt x="1473159" y="428671"/>
                          <a:pt x="1310954" y="551892"/>
                        </a:cubicBezTo>
                        <a:cubicBezTo>
                          <a:pt x="1148749" y="675113"/>
                          <a:pt x="951031" y="697986"/>
                          <a:pt x="862470" y="745800"/>
                        </a:cubicBezTo>
                        <a:cubicBezTo>
                          <a:pt x="710213" y="698084"/>
                          <a:pt x="582914" y="623652"/>
                          <a:pt x="448484" y="566808"/>
                        </a:cubicBezTo>
                        <a:cubicBezTo>
                          <a:pt x="314054" y="509964"/>
                          <a:pt x="151162" y="412382"/>
                          <a:pt x="0" y="37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Extractor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3" name="直接箭头连接符 271">
            <a:extLst>
              <a:ext uri="{FF2B5EF4-FFF2-40B4-BE49-F238E27FC236}">
                <a16:creationId xmlns:a16="http://schemas.microsoft.com/office/drawing/2014/main" id="{1103A36E-E38C-6230-4C04-5128398E3FF2}"/>
              </a:ext>
            </a:extLst>
          </p:cNvPr>
          <p:cNvCxnSpPr>
            <a:cxnSpLocks/>
          </p:cNvCxnSpPr>
          <p:nvPr/>
        </p:nvCxnSpPr>
        <p:spPr>
          <a:xfrm>
            <a:off x="10786020" y="4157067"/>
            <a:ext cx="0" cy="29544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文本框 471">
            <a:extLst>
              <a:ext uri="{FF2B5EF4-FFF2-40B4-BE49-F238E27FC236}">
                <a16:creationId xmlns:a16="http://schemas.microsoft.com/office/drawing/2014/main" id="{161EBA80-3560-C281-4879-210E019C0940}"/>
              </a:ext>
            </a:extLst>
          </p:cNvPr>
          <p:cNvSpPr txBox="1"/>
          <p:nvPr/>
        </p:nvSpPr>
        <p:spPr>
          <a:xfrm>
            <a:off x="10112599" y="4130444"/>
            <a:ext cx="837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</a:t>
            </a:r>
            <a:endParaRPr lang="zh-CN" altLang="en-US" sz="1400" dirty="0"/>
          </a:p>
        </p:txBody>
      </p:sp>
      <p:cxnSp>
        <p:nvCxnSpPr>
          <p:cNvPr id="473" name="直接箭头连接符 271">
            <a:extLst>
              <a:ext uri="{FF2B5EF4-FFF2-40B4-BE49-F238E27FC236}">
                <a16:creationId xmlns:a16="http://schemas.microsoft.com/office/drawing/2014/main" id="{18A747E0-627F-3A3D-1917-108F20DF0B25}"/>
              </a:ext>
            </a:extLst>
          </p:cNvPr>
          <p:cNvCxnSpPr>
            <a:cxnSpLocks/>
          </p:cNvCxnSpPr>
          <p:nvPr/>
        </p:nvCxnSpPr>
        <p:spPr>
          <a:xfrm>
            <a:off x="10808729" y="5371479"/>
            <a:ext cx="0" cy="295442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文本框 473">
            <a:extLst>
              <a:ext uri="{FF2B5EF4-FFF2-40B4-BE49-F238E27FC236}">
                <a16:creationId xmlns:a16="http://schemas.microsoft.com/office/drawing/2014/main" id="{B981C1F0-41AB-0DC9-F58A-044AD70D62FB}"/>
              </a:ext>
            </a:extLst>
          </p:cNvPr>
          <p:cNvSpPr txBox="1"/>
          <p:nvPr/>
        </p:nvSpPr>
        <p:spPr>
          <a:xfrm>
            <a:off x="10810900" y="5330644"/>
            <a:ext cx="962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endParaRPr lang="zh-CN" altLang="en-US" sz="1400" dirty="0"/>
          </a:p>
        </p:txBody>
      </p:sp>
      <p:cxnSp>
        <p:nvCxnSpPr>
          <p:cNvPr id="481" name="直接箭头连接符 271">
            <a:extLst>
              <a:ext uri="{FF2B5EF4-FFF2-40B4-BE49-F238E27FC236}">
                <a16:creationId xmlns:a16="http://schemas.microsoft.com/office/drawing/2014/main" id="{F7C7CFB1-8796-3242-71FC-494F7EF3103B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11573998" y="6171653"/>
            <a:ext cx="815166" cy="1692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文本框 488">
            <a:extLst>
              <a:ext uri="{FF2B5EF4-FFF2-40B4-BE49-F238E27FC236}">
                <a16:creationId xmlns:a16="http://schemas.microsoft.com/office/drawing/2014/main" id="{66A3FA7C-45F7-FB8A-4251-38D332663DCC}"/>
              </a:ext>
            </a:extLst>
          </p:cNvPr>
          <p:cNvSpPr txBox="1"/>
          <p:nvPr/>
        </p:nvSpPr>
        <p:spPr>
          <a:xfrm>
            <a:off x="10208457" y="40647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文本框 489">
                <a:extLst>
                  <a:ext uri="{FF2B5EF4-FFF2-40B4-BE49-F238E27FC236}">
                    <a16:creationId xmlns:a16="http://schemas.microsoft.com/office/drawing/2014/main" id="{10C564E4-4766-823F-0B11-CC884F6307C0}"/>
                  </a:ext>
                </a:extLst>
              </p:cNvPr>
              <p:cNvSpPr txBox="1"/>
              <p:nvPr/>
            </p:nvSpPr>
            <p:spPr>
              <a:xfrm flipH="1">
                <a:off x="11850249" y="5901319"/>
                <a:ext cx="243117" cy="287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zh-CN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90" name="文本框 489">
                <a:extLst>
                  <a:ext uri="{FF2B5EF4-FFF2-40B4-BE49-F238E27FC236}">
                    <a16:creationId xmlns:a16="http://schemas.microsoft.com/office/drawing/2014/main" id="{10C564E4-4766-823F-0B11-CC884F630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850249" y="5901319"/>
                <a:ext cx="243117" cy="287259"/>
              </a:xfrm>
              <a:prstGeom prst="rect">
                <a:avLst/>
              </a:prstGeom>
              <a:blipFill>
                <a:blip r:embed="rId7"/>
                <a:stretch>
                  <a:fillRect l="-10000" r="-5000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文本框 495">
                <a:extLst>
                  <a:ext uri="{FF2B5EF4-FFF2-40B4-BE49-F238E27FC236}">
                    <a16:creationId xmlns:a16="http://schemas.microsoft.com/office/drawing/2014/main" id="{DA00C140-5420-E8CB-134C-65235A252CE0}"/>
                  </a:ext>
                </a:extLst>
              </p:cNvPr>
              <p:cNvSpPr txBox="1"/>
              <p:nvPr/>
            </p:nvSpPr>
            <p:spPr>
              <a:xfrm>
                <a:off x="9891476" y="2028086"/>
                <a:ext cx="635453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" altLang="zh-CN" sz="1400" i="1">
                              <a:latin typeface="Cambria Math" panose="02040503050406030204" pitchFamily="18" charset="0"/>
                            </a:rPr>
                            <m:t>High</m:t>
                          </m:r>
                          <m:r>
                            <a:rPr kumimoji="1" lang="zh-CN" alt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" altLang="zh-CN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" altLang="zh-CN" sz="1400" i="1">
                              <a:latin typeface="Cambria Math" panose="02040503050406030204" pitchFamily="18" charset="0"/>
                            </a:rPr>
                            <m:t>𝑐𝑜𝑔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96" name="文本框 495">
                <a:extLst>
                  <a:ext uri="{FF2B5EF4-FFF2-40B4-BE49-F238E27FC236}">
                    <a16:creationId xmlns:a16="http://schemas.microsoft.com/office/drawing/2014/main" id="{DA00C140-5420-E8CB-134C-65235A252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476" y="2028086"/>
                <a:ext cx="635453" cy="325282"/>
              </a:xfrm>
              <a:prstGeom prst="rect">
                <a:avLst/>
              </a:prstGeom>
              <a:blipFill>
                <a:blip r:embed="rId8"/>
                <a:stretch>
                  <a:fillRect r="-38000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矩形: 圆角 72">
            <a:extLst>
              <a:ext uri="{FF2B5EF4-FFF2-40B4-BE49-F238E27FC236}">
                <a16:creationId xmlns:a16="http://schemas.microsoft.com/office/drawing/2014/main" id="{6F81C0D6-C9E4-478F-B8CC-98FBBD0076D3}"/>
              </a:ext>
            </a:extLst>
          </p:cNvPr>
          <p:cNvSpPr/>
          <p:nvPr/>
        </p:nvSpPr>
        <p:spPr>
          <a:xfrm>
            <a:off x="1225655" y="1015476"/>
            <a:ext cx="7049518" cy="5713936"/>
          </a:xfrm>
          <a:prstGeom prst="roundRect">
            <a:avLst>
              <a:gd name="adj" fmla="val 4219"/>
            </a:avLst>
          </a:prstGeom>
          <a:noFill/>
          <a:ln w="19050">
            <a:solidFill>
              <a:srgbClr val="4472C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99" name="文本框 498">
            <a:extLst>
              <a:ext uri="{FF2B5EF4-FFF2-40B4-BE49-F238E27FC236}">
                <a16:creationId xmlns:a16="http://schemas.microsoft.com/office/drawing/2014/main" id="{6696B854-1228-9119-5932-D91BE18B54B9}"/>
              </a:ext>
            </a:extLst>
          </p:cNvPr>
          <p:cNvSpPr txBox="1"/>
          <p:nvPr/>
        </p:nvSpPr>
        <p:spPr>
          <a:xfrm>
            <a:off x="1473524" y="6284793"/>
            <a:ext cx="6646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Wavelet Orthogonal Refinement Disentanglement (SWORD)</a:t>
            </a:r>
          </a:p>
        </p:txBody>
      </p:sp>
      <p:sp>
        <p:nvSpPr>
          <p:cNvPr id="500" name="矩形: 圆角 10">
            <a:extLst>
              <a:ext uri="{FF2B5EF4-FFF2-40B4-BE49-F238E27FC236}">
                <a16:creationId xmlns:a16="http://schemas.microsoft.com/office/drawing/2014/main" id="{25ECC99D-FBC2-FF8C-9F05-FD81317DF75B}"/>
              </a:ext>
            </a:extLst>
          </p:cNvPr>
          <p:cNvSpPr>
            <a:spLocks noChangeAspect="1"/>
          </p:cNvSpPr>
          <p:nvPr/>
        </p:nvSpPr>
        <p:spPr>
          <a:xfrm rot="10800000">
            <a:off x="8001155" y="3497165"/>
            <a:ext cx="173471" cy="36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" name="矩形: 圆角 118">
            <a:extLst>
              <a:ext uri="{FF2B5EF4-FFF2-40B4-BE49-F238E27FC236}">
                <a16:creationId xmlns:a16="http://schemas.microsoft.com/office/drawing/2014/main" id="{76640173-515D-2DA6-CC5A-0087C9A084F2}"/>
              </a:ext>
            </a:extLst>
          </p:cNvPr>
          <p:cNvSpPr/>
          <p:nvPr/>
        </p:nvSpPr>
        <p:spPr>
          <a:xfrm>
            <a:off x="8470925" y="1008597"/>
            <a:ext cx="4838207" cy="5720815"/>
          </a:xfrm>
          <a:prstGeom prst="roundRect">
            <a:avLst>
              <a:gd name="adj" fmla="val 4219"/>
            </a:avLst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CFEDFE98-CB0B-7674-8998-51F2EBF5575C}"/>
              </a:ext>
            </a:extLst>
          </p:cNvPr>
          <p:cNvSpPr txBox="1"/>
          <p:nvPr/>
        </p:nvSpPr>
        <p:spPr>
          <a:xfrm>
            <a:off x="12328981" y="1031685"/>
            <a:ext cx="104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ADORE</a:t>
            </a:r>
            <a:endParaRPr lang="zh-CN" altLang="en-US" dirty="0"/>
          </a:p>
        </p:txBody>
      </p:sp>
      <p:sp>
        <p:nvSpPr>
          <p:cNvPr id="517" name="矩形: 圆角 10">
            <a:extLst>
              <a:ext uri="{FF2B5EF4-FFF2-40B4-BE49-F238E27FC236}">
                <a16:creationId xmlns:a16="http://schemas.microsoft.com/office/drawing/2014/main" id="{90D8FB32-7CBD-11C7-E719-29941D3069BA}"/>
              </a:ext>
            </a:extLst>
          </p:cNvPr>
          <p:cNvSpPr>
            <a:spLocks noChangeAspect="1"/>
          </p:cNvSpPr>
          <p:nvPr/>
        </p:nvSpPr>
        <p:spPr>
          <a:xfrm rot="10800000">
            <a:off x="1221248" y="6830376"/>
            <a:ext cx="173471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文本框 517">
            <a:extLst>
              <a:ext uri="{FF2B5EF4-FFF2-40B4-BE49-F238E27FC236}">
                <a16:creationId xmlns:a16="http://schemas.microsoft.com/office/drawing/2014/main" id="{FC3759AB-859D-7D07-BEC1-89AAE9040C49}"/>
              </a:ext>
            </a:extLst>
          </p:cNvPr>
          <p:cNvSpPr txBox="1"/>
          <p:nvPr/>
        </p:nvSpPr>
        <p:spPr>
          <a:xfrm>
            <a:off x="1402082" y="6840376"/>
            <a:ext cx="1564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Feature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1" name="矩形: 圆角 10">
            <a:extLst>
              <a:ext uri="{FF2B5EF4-FFF2-40B4-BE49-F238E27FC236}">
                <a16:creationId xmlns:a16="http://schemas.microsoft.com/office/drawing/2014/main" id="{C5B62C97-3CC4-B93D-B0A3-A56B7BA11C2B}"/>
              </a:ext>
            </a:extLst>
          </p:cNvPr>
          <p:cNvSpPr>
            <a:spLocks noChangeAspect="1"/>
          </p:cNvSpPr>
          <p:nvPr/>
        </p:nvSpPr>
        <p:spPr>
          <a:xfrm rot="10800000">
            <a:off x="2938185" y="6837213"/>
            <a:ext cx="173024" cy="35907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矩形: 圆角 10">
            <a:extLst>
              <a:ext uri="{FF2B5EF4-FFF2-40B4-BE49-F238E27FC236}">
                <a16:creationId xmlns:a16="http://schemas.microsoft.com/office/drawing/2014/main" id="{76A9EB8D-1F75-7387-CA8F-EA4DE811A8CC}"/>
              </a:ext>
            </a:extLst>
          </p:cNvPr>
          <p:cNvSpPr>
            <a:spLocks noChangeAspect="1"/>
          </p:cNvSpPr>
          <p:nvPr/>
        </p:nvSpPr>
        <p:spPr>
          <a:xfrm rot="10800000">
            <a:off x="3189364" y="6830376"/>
            <a:ext cx="173471" cy="360000"/>
          </a:xfrm>
          <a:prstGeom prst="roundRect">
            <a:avLst/>
          </a:prstGeom>
          <a:solidFill>
            <a:srgbClr val="F2AA8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3" name="文本框 522">
            <a:extLst>
              <a:ext uri="{FF2B5EF4-FFF2-40B4-BE49-F238E27FC236}">
                <a16:creationId xmlns:a16="http://schemas.microsoft.com/office/drawing/2014/main" id="{BB5C0650-8B35-563D-4C3B-AE04D4743E12}"/>
              </a:ext>
            </a:extLst>
          </p:cNvPr>
          <p:cNvSpPr txBox="1"/>
          <p:nvPr/>
        </p:nvSpPr>
        <p:spPr>
          <a:xfrm>
            <a:off x="3381595" y="6834488"/>
            <a:ext cx="2966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 Feature (occlusion and texture)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25" name="文本框 524">
            <a:extLst>
              <a:ext uri="{FF2B5EF4-FFF2-40B4-BE49-F238E27FC236}">
                <a16:creationId xmlns:a16="http://schemas.microsoft.com/office/drawing/2014/main" id="{8DFC89C3-4214-ED18-0A68-7093C9BF2BC3}"/>
              </a:ext>
            </a:extLst>
          </p:cNvPr>
          <p:cNvSpPr txBox="1"/>
          <p:nvPr/>
        </p:nvSpPr>
        <p:spPr>
          <a:xfrm>
            <a:off x="6400277" y="6855003"/>
            <a:ext cx="2475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Fine-Grained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</a:p>
        </p:txBody>
      </p:sp>
      <p:sp>
        <p:nvSpPr>
          <p:cNvPr id="526" name="矩形: 圆角 10">
            <a:extLst>
              <a:ext uri="{FF2B5EF4-FFF2-40B4-BE49-F238E27FC236}">
                <a16:creationId xmlns:a16="http://schemas.microsoft.com/office/drawing/2014/main" id="{733E738D-1052-E20A-3C92-004E461FFCD6}"/>
              </a:ext>
            </a:extLst>
          </p:cNvPr>
          <p:cNvSpPr>
            <a:spLocks noChangeAspect="1"/>
          </p:cNvSpPr>
          <p:nvPr/>
        </p:nvSpPr>
        <p:spPr>
          <a:xfrm rot="10800000">
            <a:off x="6261159" y="6832313"/>
            <a:ext cx="173471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7" name="矩形: 圆角 10">
            <a:extLst>
              <a:ext uri="{FF2B5EF4-FFF2-40B4-BE49-F238E27FC236}">
                <a16:creationId xmlns:a16="http://schemas.microsoft.com/office/drawing/2014/main" id="{3DE4908E-B0F9-0D57-F817-D963BE1F342F}"/>
              </a:ext>
            </a:extLst>
          </p:cNvPr>
          <p:cNvSpPr>
            <a:spLocks noChangeAspect="1"/>
          </p:cNvSpPr>
          <p:nvPr/>
        </p:nvSpPr>
        <p:spPr>
          <a:xfrm rot="10800000">
            <a:off x="8812075" y="6830376"/>
            <a:ext cx="173471" cy="36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8" name="文本框 527">
            <a:extLst>
              <a:ext uri="{FF2B5EF4-FFF2-40B4-BE49-F238E27FC236}">
                <a16:creationId xmlns:a16="http://schemas.microsoft.com/office/drawing/2014/main" id="{32094EA5-2B02-39F9-EF30-47D2DE7ACABD}"/>
              </a:ext>
            </a:extLst>
          </p:cNvPr>
          <p:cNvSpPr txBox="1"/>
          <p:nvPr/>
        </p:nvSpPr>
        <p:spPr>
          <a:xfrm>
            <a:off x="8927912" y="6843620"/>
            <a:ext cx="1272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</a:p>
        </p:txBody>
      </p:sp>
      <p:grpSp>
        <p:nvGrpSpPr>
          <p:cNvPr id="529" name="组合 528">
            <a:extLst>
              <a:ext uri="{FF2B5EF4-FFF2-40B4-BE49-F238E27FC236}">
                <a16:creationId xmlns:a16="http://schemas.microsoft.com/office/drawing/2014/main" id="{FEF6DC86-8184-791C-2D2D-E363DA7AE7B2}"/>
              </a:ext>
            </a:extLst>
          </p:cNvPr>
          <p:cNvGrpSpPr>
            <a:grpSpLocks noChangeAspect="1"/>
          </p:cNvGrpSpPr>
          <p:nvPr/>
        </p:nvGrpSpPr>
        <p:grpSpPr>
          <a:xfrm>
            <a:off x="6301346" y="7668991"/>
            <a:ext cx="287867" cy="287867"/>
            <a:chOff x="8901" y="2905"/>
            <a:chExt cx="340" cy="340"/>
          </a:xfrm>
        </p:grpSpPr>
        <p:sp>
          <p:nvSpPr>
            <p:cNvPr id="530" name="椭圆 529">
              <a:extLst>
                <a:ext uri="{FF2B5EF4-FFF2-40B4-BE49-F238E27FC236}">
                  <a16:creationId xmlns:a16="http://schemas.microsoft.com/office/drawing/2014/main" id="{5CE8A961-5B86-6411-69BE-E0938D349F34}"/>
                </a:ext>
              </a:extLst>
            </p:cNvPr>
            <p:cNvSpPr/>
            <p:nvPr/>
          </p:nvSpPr>
          <p:spPr>
            <a:xfrm>
              <a:off x="8901" y="2905"/>
              <a:ext cx="340" cy="3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"/>
                <a:t>=</a:t>
              </a:r>
            </a:p>
          </p:txBody>
        </p:sp>
        <p:sp>
          <p:nvSpPr>
            <p:cNvPr id="531" name="椭圆 530">
              <a:extLst>
                <a:ext uri="{FF2B5EF4-FFF2-40B4-BE49-F238E27FC236}">
                  <a16:creationId xmlns:a16="http://schemas.microsoft.com/office/drawing/2014/main" id="{E5DC537E-24F1-45EE-CBED-E1EB461701FD}"/>
                </a:ext>
              </a:extLst>
            </p:cNvPr>
            <p:cNvSpPr/>
            <p:nvPr/>
          </p:nvSpPr>
          <p:spPr>
            <a:xfrm>
              <a:off x="9044" y="3046"/>
              <a:ext cx="57" cy="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</p:grpSp>
      <p:sp>
        <p:nvSpPr>
          <p:cNvPr id="532" name="文本框 531">
            <a:extLst>
              <a:ext uri="{FF2B5EF4-FFF2-40B4-BE49-F238E27FC236}">
                <a16:creationId xmlns:a16="http://schemas.microsoft.com/office/drawing/2014/main" id="{E8176BA0-1127-DD01-87F3-F4C3F128DABD}"/>
              </a:ext>
            </a:extLst>
          </p:cNvPr>
          <p:cNvSpPr txBox="1"/>
          <p:nvPr/>
        </p:nvSpPr>
        <p:spPr>
          <a:xfrm>
            <a:off x="6643050" y="7668991"/>
            <a:ext cx="1474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Evidential Head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3" name="组合 532">
            <a:extLst>
              <a:ext uri="{FF2B5EF4-FFF2-40B4-BE49-F238E27FC236}">
                <a16:creationId xmlns:a16="http://schemas.microsoft.com/office/drawing/2014/main" id="{ACA3707D-96E3-2D9B-6F45-534026214492}"/>
              </a:ext>
            </a:extLst>
          </p:cNvPr>
          <p:cNvGrpSpPr>
            <a:grpSpLocks noChangeAspect="1"/>
          </p:cNvGrpSpPr>
          <p:nvPr/>
        </p:nvGrpSpPr>
        <p:grpSpPr>
          <a:xfrm>
            <a:off x="8074051" y="7668991"/>
            <a:ext cx="288000" cy="288000"/>
            <a:chOff x="4195" y="10163"/>
            <a:chExt cx="566" cy="566"/>
          </a:xfrm>
        </p:grpSpPr>
        <p:sp>
          <p:nvSpPr>
            <p:cNvPr id="534" name="Google Shape;3276;p52">
              <a:extLst>
                <a:ext uri="{FF2B5EF4-FFF2-40B4-BE49-F238E27FC236}">
                  <a16:creationId xmlns:a16="http://schemas.microsoft.com/office/drawing/2014/main" id="{FB10B055-69F5-2927-5746-6E82E4B978F0}"/>
                </a:ext>
              </a:extLst>
            </p:cNvPr>
            <p:cNvSpPr/>
            <p:nvPr/>
          </p:nvSpPr>
          <p:spPr>
            <a:xfrm flipH="1">
              <a:off x="4195" y="10163"/>
              <a:ext cx="567" cy="567"/>
            </a:xfrm>
            <a:prstGeom prst="ellipse">
              <a:avLst/>
            </a:pr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algn="ctr"/>
              <a:endParaRPr sz="180" dirty="0">
                <a:solidFill>
                  <a:srgbClr val="666666"/>
                </a:solidFill>
              </a:endParaRPr>
            </a:p>
          </p:txBody>
        </p:sp>
        <p:sp>
          <p:nvSpPr>
            <p:cNvPr id="535" name="Google Shape;3277;p52">
              <a:extLst>
                <a:ext uri="{FF2B5EF4-FFF2-40B4-BE49-F238E27FC236}">
                  <a16:creationId xmlns:a16="http://schemas.microsoft.com/office/drawing/2014/main" id="{F1447F79-62F5-E5DF-2FA7-242BF175DC43}"/>
                </a:ext>
              </a:extLst>
            </p:cNvPr>
            <p:cNvSpPr/>
            <p:nvPr/>
          </p:nvSpPr>
          <p:spPr>
            <a:xfrm flipH="1">
              <a:off x="4195" y="10328"/>
              <a:ext cx="556" cy="263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36" name="文本框 535">
            <a:extLst>
              <a:ext uri="{FF2B5EF4-FFF2-40B4-BE49-F238E27FC236}">
                <a16:creationId xmlns:a16="http://schemas.microsoft.com/office/drawing/2014/main" id="{28062864-15C3-CD29-53A1-FD2339BD6C17}"/>
              </a:ext>
            </a:extLst>
          </p:cNvPr>
          <p:cNvSpPr txBox="1"/>
          <p:nvPr/>
        </p:nvSpPr>
        <p:spPr>
          <a:xfrm>
            <a:off x="8370984" y="7668991"/>
            <a:ext cx="1361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Gating Function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1" name="文本框 540">
            <a:extLst>
              <a:ext uri="{FF2B5EF4-FFF2-40B4-BE49-F238E27FC236}">
                <a16:creationId xmlns:a16="http://schemas.microsoft.com/office/drawing/2014/main" id="{610F147B-0D96-29DA-2391-402836141D7D}"/>
              </a:ext>
            </a:extLst>
          </p:cNvPr>
          <p:cNvSpPr txBox="1"/>
          <p:nvPr/>
        </p:nvSpPr>
        <p:spPr>
          <a:xfrm>
            <a:off x="10055626" y="7668991"/>
            <a:ext cx="1581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Element-Wise Sum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2" name="组合 541">
            <a:extLst>
              <a:ext uri="{FF2B5EF4-FFF2-40B4-BE49-F238E27FC236}">
                <a16:creationId xmlns:a16="http://schemas.microsoft.com/office/drawing/2014/main" id="{398E4673-AE5B-4B68-166D-92F52667101D}"/>
              </a:ext>
            </a:extLst>
          </p:cNvPr>
          <p:cNvGrpSpPr>
            <a:grpSpLocks noChangeAspect="1"/>
          </p:cNvGrpSpPr>
          <p:nvPr/>
        </p:nvGrpSpPr>
        <p:grpSpPr>
          <a:xfrm>
            <a:off x="8547936" y="8434776"/>
            <a:ext cx="528277" cy="307777"/>
            <a:chOff x="8974613" y="3898932"/>
            <a:chExt cx="972498" cy="566583"/>
          </a:xfrm>
        </p:grpSpPr>
        <p:grpSp>
          <p:nvGrpSpPr>
            <p:cNvPr id="543" name="组合 542">
              <a:extLst>
                <a:ext uri="{FF2B5EF4-FFF2-40B4-BE49-F238E27FC236}">
                  <a16:creationId xmlns:a16="http://schemas.microsoft.com/office/drawing/2014/main" id="{E0965DC3-557A-E600-6DC4-36F91B269C53}"/>
                </a:ext>
              </a:extLst>
            </p:cNvPr>
            <p:cNvGrpSpPr/>
            <p:nvPr/>
          </p:nvGrpSpPr>
          <p:grpSpPr>
            <a:xfrm>
              <a:off x="8974613" y="3898932"/>
              <a:ext cx="972498" cy="566583"/>
              <a:chOff x="8974613" y="3898932"/>
              <a:chExt cx="972498" cy="566583"/>
            </a:xfrm>
          </p:grpSpPr>
          <p:sp>
            <p:nvSpPr>
              <p:cNvPr id="545" name="任意形状 544">
                <a:extLst>
                  <a:ext uri="{FF2B5EF4-FFF2-40B4-BE49-F238E27FC236}">
                    <a16:creationId xmlns:a16="http://schemas.microsoft.com/office/drawing/2014/main" id="{63BA5057-B827-517D-7F5A-C388902DA8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040798" y="4300116"/>
                <a:ext cx="164100" cy="166013"/>
              </a:xfrm>
              <a:custGeom>
                <a:avLst/>
                <a:gdLst>
                  <a:gd name="csX0" fmla="*/ 0 w 164100"/>
                  <a:gd name="csY0" fmla="*/ 162269 h 166013"/>
                  <a:gd name="csX1" fmla="*/ 161018 w 164100"/>
                  <a:gd name="csY1" fmla="*/ 0 h 166013"/>
                  <a:gd name="csX2" fmla="*/ 164100 w 164100"/>
                  <a:gd name="csY2" fmla="*/ 3743 h 166013"/>
                  <a:gd name="csX3" fmla="*/ 3083 w 164100"/>
                  <a:gd name="csY3" fmla="*/ 166013 h 166013"/>
                  <a:gd name="csX4" fmla="*/ 0 w 164100"/>
                  <a:gd name="csY4" fmla="*/ 162269 h 1660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100" h="166013">
                    <a:moveTo>
                      <a:pt x="0" y="162269"/>
                    </a:moveTo>
                    <a:lnTo>
                      <a:pt x="161018" y="0"/>
                    </a:lnTo>
                    <a:lnTo>
                      <a:pt x="164100" y="3743"/>
                    </a:lnTo>
                    <a:lnTo>
                      <a:pt x="3083" y="166013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46" name="任意形状 545">
                <a:extLst>
                  <a:ext uri="{FF2B5EF4-FFF2-40B4-BE49-F238E27FC236}">
                    <a16:creationId xmlns:a16="http://schemas.microsoft.com/office/drawing/2014/main" id="{AA538074-B146-9796-3591-0FB274D66F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725770" y="4300462"/>
                <a:ext cx="164785" cy="165322"/>
              </a:xfrm>
              <a:custGeom>
                <a:avLst/>
                <a:gdLst>
                  <a:gd name="csX0" fmla="*/ 0 w 164785"/>
                  <a:gd name="csY0" fmla="*/ 162269 h 165322"/>
                  <a:gd name="csX1" fmla="*/ 161017 w 164785"/>
                  <a:gd name="csY1" fmla="*/ 0 h 165322"/>
                  <a:gd name="csX2" fmla="*/ 164785 w 164785"/>
                  <a:gd name="csY2" fmla="*/ 3053 h 165322"/>
                  <a:gd name="csX3" fmla="*/ 3767 w 164785"/>
                  <a:gd name="csY3" fmla="*/ 165322 h 165322"/>
                  <a:gd name="csX4" fmla="*/ 0 w 164785"/>
                  <a:gd name="csY4" fmla="*/ 162269 h 16532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164785" h="165322">
                    <a:moveTo>
                      <a:pt x="0" y="162269"/>
                    </a:moveTo>
                    <a:lnTo>
                      <a:pt x="161017" y="0"/>
                    </a:lnTo>
                    <a:lnTo>
                      <a:pt x="164785" y="3053"/>
                    </a:lnTo>
                    <a:lnTo>
                      <a:pt x="3767" y="165322"/>
                    </a:lnTo>
                    <a:lnTo>
                      <a:pt x="0" y="16226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47" name="任意形状 546">
                <a:extLst>
                  <a:ext uri="{FF2B5EF4-FFF2-40B4-BE49-F238E27FC236}">
                    <a16:creationId xmlns:a16="http://schemas.microsoft.com/office/drawing/2014/main" id="{92FED753-F0B2-A3C1-10B7-8BE60DB2A2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217247" y="3896626"/>
                <a:ext cx="288814" cy="305704"/>
              </a:xfrm>
              <a:custGeom>
                <a:avLst/>
                <a:gdLst>
                  <a:gd name="csX0" fmla="*/ 126545 w 288814"/>
                  <a:gd name="csY0" fmla="*/ 0 h 305704"/>
                  <a:gd name="csX1" fmla="*/ 288814 w 288814"/>
                  <a:gd name="csY1" fmla="*/ 161018 h 305704"/>
                  <a:gd name="csX2" fmla="*/ 264679 w 288814"/>
                  <a:gd name="csY2" fmla="*/ 190799 h 305704"/>
                  <a:gd name="csX3" fmla="*/ 231520 w 288814"/>
                  <a:gd name="csY3" fmla="*/ 273050 h 305704"/>
                  <a:gd name="csX4" fmla="*/ 228518 w 288814"/>
                  <a:gd name="csY4" fmla="*/ 305703 h 305704"/>
                  <a:gd name="csX5" fmla="*/ 0 w 288814"/>
                  <a:gd name="csY5" fmla="*/ 305704 h 305704"/>
                  <a:gd name="csX6" fmla="*/ 6936 w 288814"/>
                  <a:gd name="csY6" fmla="*/ 230258 h 305704"/>
                  <a:gd name="csX7" fmla="*/ 73256 w 288814"/>
                  <a:gd name="csY7" fmla="*/ 65756 h 305704"/>
                  <a:gd name="csX8" fmla="*/ 126545 w 288814"/>
                  <a:gd name="csY8" fmla="*/ 0 h 30570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88814" h="305704">
                    <a:moveTo>
                      <a:pt x="126545" y="0"/>
                    </a:moveTo>
                    <a:lnTo>
                      <a:pt x="288814" y="161018"/>
                    </a:lnTo>
                    <a:lnTo>
                      <a:pt x="264679" y="190799"/>
                    </a:lnTo>
                    <a:cubicBezTo>
                      <a:pt x="248039" y="216215"/>
                      <a:pt x="236988" y="244210"/>
                      <a:pt x="231520" y="273050"/>
                    </a:cubicBezTo>
                    <a:lnTo>
                      <a:pt x="228518" y="305703"/>
                    </a:lnTo>
                    <a:lnTo>
                      <a:pt x="0" y="305704"/>
                    </a:lnTo>
                    <a:lnTo>
                      <a:pt x="6936" y="230258"/>
                    </a:lnTo>
                    <a:cubicBezTo>
                      <a:pt x="17873" y="172578"/>
                      <a:pt x="39975" y="116588"/>
                      <a:pt x="73256" y="65756"/>
                    </a:cubicBezTo>
                    <a:lnTo>
                      <a:pt x="126545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48" name="任意形状 547">
                <a:extLst>
                  <a:ext uri="{FF2B5EF4-FFF2-40B4-BE49-F238E27FC236}">
                    <a16:creationId xmlns:a16="http://schemas.microsoft.com/office/drawing/2014/main" id="{7248D9D3-2C1A-146A-E4EE-65DA0F02120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422782" y="3906445"/>
                <a:ext cx="300813" cy="285787"/>
              </a:xfrm>
              <a:custGeom>
                <a:avLst/>
                <a:gdLst>
                  <a:gd name="csX0" fmla="*/ 0 w 300813"/>
                  <a:gd name="csY0" fmla="*/ 124769 h 285787"/>
                  <a:gd name="csX1" fmla="*/ 60160 w 300813"/>
                  <a:gd name="csY1" fmla="*/ 75238 h 285787"/>
                  <a:gd name="csX2" fmla="*/ 224144 w 300813"/>
                  <a:gd name="csY2" fmla="*/ 7647 h 285787"/>
                  <a:gd name="csX3" fmla="*/ 300813 w 300813"/>
                  <a:gd name="csY3" fmla="*/ 0 h 285787"/>
                  <a:gd name="csX4" fmla="*/ 300813 w 300813"/>
                  <a:gd name="csY4" fmla="*/ 228686 h 285787"/>
                  <a:gd name="csX5" fmla="*/ 268673 w 300813"/>
                  <a:gd name="csY5" fmla="*/ 231892 h 285787"/>
                  <a:gd name="csX6" fmla="*/ 186681 w 300813"/>
                  <a:gd name="csY6" fmla="*/ 265687 h 285787"/>
                  <a:gd name="csX7" fmla="*/ 162269 w 300813"/>
                  <a:gd name="csY7" fmla="*/ 285787 h 285787"/>
                  <a:gd name="csX8" fmla="*/ 0 w 300813"/>
                  <a:gd name="csY8" fmla="*/ 124769 h 28578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0813" h="285787">
                    <a:moveTo>
                      <a:pt x="0" y="124769"/>
                    </a:moveTo>
                    <a:lnTo>
                      <a:pt x="60160" y="75238"/>
                    </a:lnTo>
                    <a:cubicBezTo>
                      <a:pt x="110734" y="41564"/>
                      <a:pt x="166551" y="19029"/>
                      <a:pt x="224144" y="7647"/>
                    </a:cubicBezTo>
                    <a:lnTo>
                      <a:pt x="300813" y="0"/>
                    </a:lnTo>
                    <a:lnTo>
                      <a:pt x="300813" y="228686"/>
                    </a:lnTo>
                    <a:lnTo>
                      <a:pt x="268673" y="231892"/>
                    </a:lnTo>
                    <a:cubicBezTo>
                      <a:pt x="239877" y="237583"/>
                      <a:pt x="211968" y="248851"/>
                      <a:pt x="186681" y="265687"/>
                    </a:cubicBezTo>
                    <a:lnTo>
                      <a:pt x="162269" y="285787"/>
                    </a:lnTo>
                    <a:lnTo>
                      <a:pt x="0" y="124769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49" name="任意形状 548">
                <a:extLst>
                  <a:ext uri="{FF2B5EF4-FFF2-40B4-BE49-F238E27FC236}">
                    <a16:creationId xmlns:a16="http://schemas.microsoft.com/office/drawing/2014/main" id="{16FC70B8-756D-FDC1-AEBA-BB2B10150EB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8982793" y="4128550"/>
                <a:ext cx="292036" cy="308395"/>
              </a:xfrm>
              <a:custGeom>
                <a:avLst/>
                <a:gdLst>
                  <a:gd name="csX0" fmla="*/ 0 w 292036"/>
                  <a:gd name="csY0" fmla="*/ 1 h 308395"/>
                  <a:gd name="csX1" fmla="*/ 228687 w 292036"/>
                  <a:gd name="csY1" fmla="*/ 0 h 308395"/>
                  <a:gd name="csX2" fmla="*/ 231892 w 292036"/>
                  <a:gd name="csY2" fmla="*/ 32130 h 308395"/>
                  <a:gd name="csX3" fmla="*/ 265687 w 292036"/>
                  <a:gd name="csY3" fmla="*/ 114122 h 308395"/>
                  <a:gd name="csX4" fmla="*/ 292036 w 292036"/>
                  <a:gd name="csY4" fmla="*/ 146126 h 308395"/>
                  <a:gd name="csX5" fmla="*/ 131018 w 292036"/>
                  <a:gd name="csY5" fmla="*/ 308395 h 308395"/>
                  <a:gd name="csX6" fmla="*/ 75238 w 292036"/>
                  <a:gd name="csY6" fmla="*/ 240643 h 308395"/>
                  <a:gd name="csX7" fmla="*/ 7646 w 292036"/>
                  <a:gd name="csY7" fmla="*/ 76660 h 308395"/>
                  <a:gd name="csX8" fmla="*/ 0 w 292036"/>
                  <a:gd name="csY8" fmla="*/ 1 h 30839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292036" h="308395">
                    <a:moveTo>
                      <a:pt x="0" y="1"/>
                    </a:moveTo>
                    <a:lnTo>
                      <a:pt x="228687" y="0"/>
                    </a:lnTo>
                    <a:lnTo>
                      <a:pt x="231892" y="32130"/>
                    </a:lnTo>
                    <a:cubicBezTo>
                      <a:pt x="237583" y="60927"/>
                      <a:pt x="248850" y="88835"/>
                      <a:pt x="265687" y="114122"/>
                    </a:cubicBezTo>
                    <a:lnTo>
                      <a:pt x="292036" y="146126"/>
                    </a:lnTo>
                    <a:lnTo>
                      <a:pt x="131018" y="308395"/>
                    </a:lnTo>
                    <a:lnTo>
                      <a:pt x="75238" y="240643"/>
                    </a:lnTo>
                    <a:cubicBezTo>
                      <a:pt x="41563" y="190070"/>
                      <a:pt x="19029" y="134253"/>
                      <a:pt x="7646" y="766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50" name="任意形状 549">
                <a:extLst>
                  <a:ext uri="{FF2B5EF4-FFF2-40B4-BE49-F238E27FC236}">
                    <a16:creationId xmlns:a16="http://schemas.microsoft.com/office/drawing/2014/main" id="{62DBE5D5-F76E-7FC7-4AF0-85799B00BE6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13306">
                <a:off x="9647662" y="4137853"/>
                <a:ext cx="308119" cy="290778"/>
              </a:xfrm>
              <a:custGeom>
                <a:avLst/>
                <a:gdLst>
                  <a:gd name="csX0" fmla="*/ 0 w 308119"/>
                  <a:gd name="csY0" fmla="*/ 0 h 290778"/>
                  <a:gd name="csX1" fmla="*/ 75436 w 308119"/>
                  <a:gd name="csY1" fmla="*/ 6935 h 290778"/>
                  <a:gd name="csX2" fmla="*/ 239938 w 308119"/>
                  <a:gd name="csY2" fmla="*/ 73254 h 290778"/>
                  <a:gd name="csX3" fmla="*/ 308119 w 308119"/>
                  <a:gd name="csY3" fmla="*/ 128509 h 290778"/>
                  <a:gd name="csX4" fmla="*/ 147102 w 308119"/>
                  <a:gd name="csY4" fmla="*/ 290778 h 290778"/>
                  <a:gd name="csX5" fmla="*/ 114895 w 308119"/>
                  <a:gd name="csY5" fmla="*/ 264677 h 290778"/>
                  <a:gd name="csX6" fmla="*/ 32644 w 308119"/>
                  <a:gd name="csY6" fmla="*/ 231518 h 290778"/>
                  <a:gd name="csX7" fmla="*/ 0 w 308119"/>
                  <a:gd name="csY7" fmla="*/ 228517 h 290778"/>
                  <a:gd name="csX8" fmla="*/ 0 w 308119"/>
                  <a:gd name="csY8" fmla="*/ 0 h 29077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308119" h="290778">
                    <a:moveTo>
                      <a:pt x="0" y="0"/>
                    </a:moveTo>
                    <a:lnTo>
                      <a:pt x="75436" y="6935"/>
                    </a:lnTo>
                    <a:cubicBezTo>
                      <a:pt x="133115" y="17871"/>
                      <a:pt x="189105" y="39973"/>
                      <a:pt x="239938" y="73254"/>
                    </a:cubicBezTo>
                    <a:lnTo>
                      <a:pt x="308119" y="128509"/>
                    </a:lnTo>
                    <a:lnTo>
                      <a:pt x="147102" y="290778"/>
                    </a:lnTo>
                    <a:lnTo>
                      <a:pt x="114895" y="264677"/>
                    </a:lnTo>
                    <a:cubicBezTo>
                      <a:pt x="89478" y="248037"/>
                      <a:pt x="61483" y="236986"/>
                      <a:pt x="32644" y="231518"/>
                    </a:cubicBezTo>
                    <a:lnTo>
                      <a:pt x="0" y="2285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</p:grpSp>
        <p:cxnSp>
          <p:nvCxnSpPr>
            <p:cNvPr id="544" name="直线箭头连接符 543">
              <a:extLst>
                <a:ext uri="{FF2B5EF4-FFF2-40B4-BE49-F238E27FC236}">
                  <a16:creationId xmlns:a16="http://schemas.microsoft.com/office/drawing/2014/main" id="{73E4D7AA-3A0D-2357-7D16-1E3013A1033F}"/>
                </a:ext>
              </a:extLst>
            </p:cNvPr>
            <p:cNvCxnSpPr>
              <a:cxnSpLocks/>
              <a:endCxn id="548" idx="5"/>
            </p:cNvCxnSpPr>
            <p:nvPr/>
          </p:nvCxnSpPr>
          <p:spPr>
            <a:xfrm flipV="1">
              <a:off x="9480114" y="4195976"/>
              <a:ext cx="113203" cy="1654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2" name="文本框 551">
            <a:extLst>
              <a:ext uri="{FF2B5EF4-FFF2-40B4-BE49-F238E27FC236}">
                <a16:creationId xmlns:a16="http://schemas.microsoft.com/office/drawing/2014/main" id="{7241BC58-83B8-2203-D761-1919CBB0347D}"/>
              </a:ext>
            </a:extLst>
          </p:cNvPr>
          <p:cNvSpPr txBox="1"/>
          <p:nvPr/>
        </p:nvSpPr>
        <p:spPr>
          <a:xfrm>
            <a:off x="9069114" y="8434776"/>
            <a:ext cx="1884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Purity Score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3" name="组合 552">
            <a:extLst>
              <a:ext uri="{FF2B5EF4-FFF2-40B4-BE49-F238E27FC236}">
                <a16:creationId xmlns:a16="http://schemas.microsoft.com/office/drawing/2014/main" id="{9AE4E575-6458-3320-BFF2-7D80F265A810}"/>
              </a:ext>
            </a:extLst>
          </p:cNvPr>
          <p:cNvGrpSpPr>
            <a:grpSpLocks noChangeAspect="1"/>
          </p:cNvGrpSpPr>
          <p:nvPr/>
        </p:nvGrpSpPr>
        <p:grpSpPr>
          <a:xfrm>
            <a:off x="5954361" y="8306185"/>
            <a:ext cx="432965" cy="435322"/>
            <a:chOff x="6324" y="5400"/>
            <a:chExt cx="1102" cy="1108"/>
          </a:xfrm>
        </p:grpSpPr>
        <p:sp>
          <p:nvSpPr>
            <p:cNvPr id="554" name="椭圆 553">
              <a:extLst>
                <a:ext uri="{FF2B5EF4-FFF2-40B4-BE49-F238E27FC236}">
                  <a16:creationId xmlns:a16="http://schemas.microsoft.com/office/drawing/2014/main" id="{6C7038FF-16BA-93B9-33F2-B15906A5608B}"/>
                </a:ext>
              </a:extLst>
            </p:cNvPr>
            <p:cNvSpPr/>
            <p:nvPr/>
          </p:nvSpPr>
          <p:spPr>
            <a:xfrm>
              <a:off x="6690" y="596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cxnSp>
          <p:nvCxnSpPr>
            <p:cNvPr id="555" name="直接箭头连接符 91">
              <a:extLst>
                <a:ext uri="{FF2B5EF4-FFF2-40B4-BE49-F238E27FC236}">
                  <a16:creationId xmlns:a16="http://schemas.microsoft.com/office/drawing/2014/main" id="{D3AB959C-4704-1FB3-03A5-7569A4E52377}"/>
                </a:ext>
              </a:extLst>
            </p:cNvPr>
            <p:cNvCxnSpPr/>
            <p:nvPr/>
          </p:nvCxnSpPr>
          <p:spPr>
            <a:xfrm flipV="1">
              <a:off x="6775" y="5400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6" name="直接箭头连接符 92">
              <a:extLst>
                <a:ext uri="{FF2B5EF4-FFF2-40B4-BE49-F238E27FC236}">
                  <a16:creationId xmlns:a16="http://schemas.microsoft.com/office/drawing/2014/main" id="{5E42CFA6-5481-97F8-EC4D-B60B559844FC}"/>
                </a:ext>
              </a:extLst>
            </p:cNvPr>
            <p:cNvCxnSpPr/>
            <p:nvPr/>
          </p:nvCxnSpPr>
          <p:spPr>
            <a:xfrm rot="5400000" flipV="1">
              <a:off x="7143" y="5769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7" name="直接箭头连接符 93">
              <a:extLst>
                <a:ext uri="{FF2B5EF4-FFF2-40B4-BE49-F238E27FC236}">
                  <a16:creationId xmlns:a16="http://schemas.microsoft.com/office/drawing/2014/main" id="{23F11CD1-450F-F42D-63F7-B153B78540CD}"/>
                </a:ext>
              </a:extLst>
            </p:cNvPr>
            <p:cNvCxnSpPr>
              <a:stCxn id="554" idx="3"/>
            </p:cNvCxnSpPr>
            <p:nvPr/>
          </p:nvCxnSpPr>
          <p:spPr>
            <a:xfrm flipH="1">
              <a:off x="6324" y="6112"/>
              <a:ext cx="391" cy="3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559" name="文本框 558">
            <a:extLst>
              <a:ext uri="{FF2B5EF4-FFF2-40B4-BE49-F238E27FC236}">
                <a16:creationId xmlns:a16="http://schemas.microsoft.com/office/drawing/2014/main" id="{5BC54074-B239-D7A6-90AB-06B361F657A0}"/>
              </a:ext>
            </a:extLst>
          </p:cNvPr>
          <p:cNvSpPr txBox="1"/>
          <p:nvPr/>
        </p:nvSpPr>
        <p:spPr>
          <a:xfrm>
            <a:off x="6335524" y="8434776"/>
            <a:ext cx="1966296" cy="30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Orthogonality Constraint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6B7856F4-1EA3-A9DA-B310-F770A1736871}"/>
              </a:ext>
            </a:extLst>
          </p:cNvPr>
          <p:cNvSpPr txBox="1"/>
          <p:nvPr/>
        </p:nvSpPr>
        <p:spPr>
          <a:xfrm>
            <a:off x="6933468" y="499002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60FDE61F-CCE2-CF5F-FFF4-541F5E55F999}"/>
              </a:ext>
            </a:extLst>
          </p:cNvPr>
          <p:cNvSpPr txBox="1"/>
          <p:nvPr/>
        </p:nvSpPr>
        <p:spPr>
          <a:xfrm>
            <a:off x="9241934" y="1033087"/>
            <a:ext cx="936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SG-DM</a:t>
            </a:r>
          </a:p>
        </p:txBody>
      </p:sp>
      <p:grpSp>
        <p:nvGrpSpPr>
          <p:cNvPr id="563" name="组合 562">
            <a:extLst>
              <a:ext uri="{FF2B5EF4-FFF2-40B4-BE49-F238E27FC236}">
                <a16:creationId xmlns:a16="http://schemas.microsoft.com/office/drawing/2014/main" id="{2BE1B7EA-4AA1-8164-D8A0-E7068FB2A79E}"/>
              </a:ext>
            </a:extLst>
          </p:cNvPr>
          <p:cNvGrpSpPr/>
          <p:nvPr/>
        </p:nvGrpSpPr>
        <p:grpSpPr>
          <a:xfrm>
            <a:off x="9755035" y="7668991"/>
            <a:ext cx="288424" cy="288000"/>
            <a:chOff x="6404" y="7371"/>
            <a:chExt cx="681" cy="680"/>
          </a:xfrm>
        </p:grpSpPr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93DA0D77-B0F4-8ABD-1916-6BFEA481C203}"/>
                </a:ext>
              </a:extLst>
            </p:cNvPr>
            <p:cNvSpPr/>
            <p:nvPr/>
          </p:nvSpPr>
          <p:spPr>
            <a:xfrm>
              <a:off x="6405" y="7371"/>
              <a:ext cx="680" cy="68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cxnSp>
          <p:nvCxnSpPr>
            <p:cNvPr id="565" name="直接连接符 274">
              <a:extLst>
                <a:ext uri="{FF2B5EF4-FFF2-40B4-BE49-F238E27FC236}">
                  <a16:creationId xmlns:a16="http://schemas.microsoft.com/office/drawing/2014/main" id="{D853861B-A74B-7BE6-73EF-5D480816DC2A}"/>
                </a:ext>
              </a:extLst>
            </p:cNvPr>
            <p:cNvCxnSpPr>
              <a:stCxn id="564" idx="0"/>
              <a:endCxn id="564" idx="4"/>
            </p:cNvCxnSpPr>
            <p:nvPr/>
          </p:nvCxnSpPr>
          <p:spPr>
            <a:xfrm>
              <a:off x="6745" y="7371"/>
              <a:ext cx="0" cy="6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66" name="直接连接符 275">
              <a:extLst>
                <a:ext uri="{FF2B5EF4-FFF2-40B4-BE49-F238E27FC236}">
                  <a16:creationId xmlns:a16="http://schemas.microsoft.com/office/drawing/2014/main" id="{FD1F8DA5-6680-1975-67B5-4384AED544A6}"/>
                </a:ext>
              </a:extLst>
            </p:cNvPr>
            <p:cNvCxnSpPr>
              <a:stCxn id="564" idx="6"/>
              <a:endCxn id="564" idx="2"/>
            </p:cNvCxnSpPr>
            <p:nvPr/>
          </p:nvCxnSpPr>
          <p:spPr>
            <a:xfrm flipH="1">
              <a:off x="6404" y="7711"/>
              <a:ext cx="68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C8966C5E-EF2E-0138-D7C3-267196CAD80C}"/>
              </a:ext>
            </a:extLst>
          </p:cNvPr>
          <p:cNvGrpSpPr/>
          <p:nvPr/>
        </p:nvGrpSpPr>
        <p:grpSpPr>
          <a:xfrm>
            <a:off x="7416023" y="3535386"/>
            <a:ext cx="288424" cy="288000"/>
            <a:chOff x="6404" y="7371"/>
            <a:chExt cx="681" cy="680"/>
          </a:xfrm>
        </p:grpSpPr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669CC149-F951-1376-8B5B-729C4632D2B0}"/>
                </a:ext>
              </a:extLst>
            </p:cNvPr>
            <p:cNvSpPr/>
            <p:nvPr/>
          </p:nvSpPr>
          <p:spPr>
            <a:xfrm>
              <a:off x="6405" y="7371"/>
              <a:ext cx="680" cy="68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"/>
            </a:p>
          </p:txBody>
        </p:sp>
        <p:cxnSp>
          <p:nvCxnSpPr>
            <p:cNvPr id="573" name="直接连接符 274">
              <a:extLst>
                <a:ext uri="{FF2B5EF4-FFF2-40B4-BE49-F238E27FC236}">
                  <a16:creationId xmlns:a16="http://schemas.microsoft.com/office/drawing/2014/main" id="{D8E697AE-3433-5B25-EB09-A592F48AE805}"/>
                </a:ext>
              </a:extLst>
            </p:cNvPr>
            <p:cNvCxnSpPr>
              <a:stCxn id="572" idx="0"/>
              <a:endCxn id="572" idx="4"/>
            </p:cNvCxnSpPr>
            <p:nvPr/>
          </p:nvCxnSpPr>
          <p:spPr>
            <a:xfrm>
              <a:off x="6745" y="7371"/>
              <a:ext cx="0" cy="6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4" name="直接连接符 275">
              <a:extLst>
                <a:ext uri="{FF2B5EF4-FFF2-40B4-BE49-F238E27FC236}">
                  <a16:creationId xmlns:a16="http://schemas.microsoft.com/office/drawing/2014/main" id="{87F55B74-7433-1E3C-9D7A-6F608BB28A1F}"/>
                </a:ext>
              </a:extLst>
            </p:cNvPr>
            <p:cNvCxnSpPr>
              <a:stCxn id="572" idx="6"/>
              <a:endCxn id="572" idx="2"/>
            </p:cNvCxnSpPr>
            <p:nvPr/>
          </p:nvCxnSpPr>
          <p:spPr>
            <a:xfrm flipH="1">
              <a:off x="6404" y="7711"/>
              <a:ext cx="68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615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5B3E-CAB1-2F34-1F1B-B6EB78D2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C1181AB-7401-03D8-85E5-5246F92567C6}"/>
              </a:ext>
            </a:extLst>
          </p:cNvPr>
          <p:cNvGrpSpPr/>
          <p:nvPr/>
        </p:nvGrpSpPr>
        <p:grpSpPr>
          <a:xfrm>
            <a:off x="28577" y="994310"/>
            <a:ext cx="12999497" cy="9461785"/>
            <a:chOff x="28577" y="994310"/>
            <a:chExt cx="12999497" cy="9461785"/>
          </a:xfrm>
        </p:grpSpPr>
        <p:sp>
          <p:nvSpPr>
            <p:cNvPr id="487" name="文本框 486">
              <a:extLst>
                <a:ext uri="{FF2B5EF4-FFF2-40B4-BE49-F238E27FC236}">
                  <a16:creationId xmlns:a16="http://schemas.microsoft.com/office/drawing/2014/main" id="{73C25B7A-546F-FE17-0403-9993317B28B1}"/>
                </a:ext>
              </a:extLst>
            </p:cNvPr>
            <p:cNvSpPr txBox="1"/>
            <p:nvPr/>
          </p:nvSpPr>
          <p:spPr>
            <a:xfrm>
              <a:off x="12284400" y="10086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812685F-9DC4-2E36-C976-22F6BB26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8572" y="5072364"/>
              <a:ext cx="786240" cy="6552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798692E-5AC9-20B4-9687-20DCBE854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4007" y="1447419"/>
              <a:ext cx="785698" cy="65474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926E09B-B751-AE5A-5913-76AD29050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9203" y="1847440"/>
              <a:ext cx="402404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25F5E0C-BCCE-3743-5612-79032FE47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9205" y="4426120"/>
              <a:ext cx="402403" cy="115892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2571DA5-3D54-0982-F4EB-D25453B723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577" y="3062962"/>
              <a:ext cx="471499" cy="1221565"/>
              <a:chOff x="313659" y="1501348"/>
              <a:chExt cx="744034" cy="192765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5A240ED-377A-2EEB-5AE1-376373AC3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659" y="1501348"/>
                <a:ext cx="635000" cy="1828800"/>
              </a:xfrm>
              <a:prstGeom prst="rect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44C108AB-EED2-F8F0-7DD6-B0743598E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176" y="1550774"/>
                <a:ext cx="635000" cy="1828800"/>
              </a:xfrm>
              <a:prstGeom prst="rect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D0CEADFD-234D-5E02-0788-278E40407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693" y="1600200"/>
                <a:ext cx="635000" cy="1828800"/>
              </a:xfrm>
              <a:prstGeom prst="rect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ACB56E3-1CCD-99B6-BEA2-0D7E183DBFFF}"/>
                </a:ext>
              </a:extLst>
            </p:cNvPr>
            <p:cNvSpPr txBox="1"/>
            <p:nvPr/>
          </p:nvSpPr>
          <p:spPr>
            <a:xfrm>
              <a:off x="1064725" y="1453873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7D98AE1-2BC6-BD2C-4982-8CAD8DA1FAEE}"/>
                </a:ext>
              </a:extLst>
            </p:cNvPr>
            <p:cNvSpPr txBox="1"/>
            <p:nvPr/>
          </p:nvSpPr>
          <p:spPr>
            <a:xfrm>
              <a:off x="1002168" y="5727565"/>
              <a:ext cx="1436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 component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831D9A88-CCEC-CBA1-7C33-77DD811E354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85190" y="2047506"/>
              <a:ext cx="906580" cy="755484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0"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6429CF5A-B51C-9A57-609A-9710E4CD9F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85190" y="4621762"/>
              <a:ext cx="906580" cy="755484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0"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OTRB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D4E96EEF-879B-075B-1249-6D08F95DA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6264" y="5901757"/>
              <a:ext cx="755484" cy="5450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5B3B002E-59D0-93C9-E57B-C524236B60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05589" y="2019703"/>
              <a:ext cx="528277" cy="307777"/>
              <a:chOff x="8974613" y="3898932"/>
              <a:chExt cx="972498" cy="566583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F9FFA088-EEC3-8F58-847B-8FC309E72FB4}"/>
                  </a:ext>
                </a:extLst>
              </p:cNvPr>
              <p:cNvGrpSpPr/>
              <p:nvPr/>
            </p:nvGrpSpPr>
            <p:grpSpPr>
              <a:xfrm>
                <a:off x="8974613" y="3898932"/>
                <a:ext cx="972498" cy="566583"/>
                <a:chOff x="8974613" y="3898932"/>
                <a:chExt cx="972498" cy="566583"/>
              </a:xfrm>
            </p:grpSpPr>
            <p:sp>
              <p:nvSpPr>
                <p:cNvPr id="158" name="任意形状 157">
                  <a:extLst>
                    <a:ext uri="{FF2B5EF4-FFF2-40B4-BE49-F238E27FC236}">
                      <a16:creationId xmlns:a16="http://schemas.microsoft.com/office/drawing/2014/main" id="{B8F65B4C-E947-59A4-5D7D-EB36B1934E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040798" y="4300116"/>
                  <a:ext cx="164100" cy="166013"/>
                </a:xfrm>
                <a:custGeom>
                  <a:avLst/>
                  <a:gdLst>
                    <a:gd name="csX0" fmla="*/ 0 w 164100"/>
                    <a:gd name="csY0" fmla="*/ 162269 h 166013"/>
                    <a:gd name="csX1" fmla="*/ 161018 w 164100"/>
                    <a:gd name="csY1" fmla="*/ 0 h 166013"/>
                    <a:gd name="csX2" fmla="*/ 164100 w 164100"/>
                    <a:gd name="csY2" fmla="*/ 3743 h 166013"/>
                    <a:gd name="csX3" fmla="*/ 3083 w 164100"/>
                    <a:gd name="csY3" fmla="*/ 166013 h 166013"/>
                    <a:gd name="csX4" fmla="*/ 0 w 164100"/>
                    <a:gd name="csY4" fmla="*/ 162269 h 1660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100" h="166013">
                      <a:moveTo>
                        <a:pt x="0" y="162269"/>
                      </a:moveTo>
                      <a:lnTo>
                        <a:pt x="161018" y="0"/>
                      </a:lnTo>
                      <a:lnTo>
                        <a:pt x="164100" y="3743"/>
                      </a:lnTo>
                      <a:lnTo>
                        <a:pt x="3083" y="166013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59" name="任意形状 158">
                  <a:extLst>
                    <a:ext uri="{FF2B5EF4-FFF2-40B4-BE49-F238E27FC236}">
                      <a16:creationId xmlns:a16="http://schemas.microsoft.com/office/drawing/2014/main" id="{0DFD2F23-5090-4752-A8C2-A34546B21E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725770" y="4300462"/>
                  <a:ext cx="164785" cy="165322"/>
                </a:xfrm>
                <a:custGeom>
                  <a:avLst/>
                  <a:gdLst>
                    <a:gd name="csX0" fmla="*/ 0 w 164785"/>
                    <a:gd name="csY0" fmla="*/ 162269 h 165322"/>
                    <a:gd name="csX1" fmla="*/ 161017 w 164785"/>
                    <a:gd name="csY1" fmla="*/ 0 h 165322"/>
                    <a:gd name="csX2" fmla="*/ 164785 w 164785"/>
                    <a:gd name="csY2" fmla="*/ 3053 h 165322"/>
                    <a:gd name="csX3" fmla="*/ 3767 w 164785"/>
                    <a:gd name="csY3" fmla="*/ 165322 h 165322"/>
                    <a:gd name="csX4" fmla="*/ 0 w 164785"/>
                    <a:gd name="csY4" fmla="*/ 162269 h 165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785" h="165322">
                      <a:moveTo>
                        <a:pt x="0" y="162269"/>
                      </a:moveTo>
                      <a:lnTo>
                        <a:pt x="161017" y="0"/>
                      </a:lnTo>
                      <a:lnTo>
                        <a:pt x="164785" y="3053"/>
                      </a:lnTo>
                      <a:lnTo>
                        <a:pt x="3767" y="165322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0" name="任意形状 159">
                  <a:extLst>
                    <a:ext uri="{FF2B5EF4-FFF2-40B4-BE49-F238E27FC236}">
                      <a16:creationId xmlns:a16="http://schemas.microsoft.com/office/drawing/2014/main" id="{44EA016B-9914-80B9-B7E1-3673BFAB55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217247" y="3896626"/>
                  <a:ext cx="288814" cy="305704"/>
                </a:xfrm>
                <a:custGeom>
                  <a:avLst/>
                  <a:gdLst>
                    <a:gd name="csX0" fmla="*/ 126545 w 288814"/>
                    <a:gd name="csY0" fmla="*/ 0 h 305704"/>
                    <a:gd name="csX1" fmla="*/ 288814 w 288814"/>
                    <a:gd name="csY1" fmla="*/ 161018 h 305704"/>
                    <a:gd name="csX2" fmla="*/ 264679 w 288814"/>
                    <a:gd name="csY2" fmla="*/ 190799 h 305704"/>
                    <a:gd name="csX3" fmla="*/ 231520 w 288814"/>
                    <a:gd name="csY3" fmla="*/ 273050 h 305704"/>
                    <a:gd name="csX4" fmla="*/ 228518 w 288814"/>
                    <a:gd name="csY4" fmla="*/ 305703 h 305704"/>
                    <a:gd name="csX5" fmla="*/ 0 w 288814"/>
                    <a:gd name="csY5" fmla="*/ 305704 h 305704"/>
                    <a:gd name="csX6" fmla="*/ 6936 w 288814"/>
                    <a:gd name="csY6" fmla="*/ 230258 h 305704"/>
                    <a:gd name="csX7" fmla="*/ 73256 w 288814"/>
                    <a:gd name="csY7" fmla="*/ 65756 h 305704"/>
                    <a:gd name="csX8" fmla="*/ 126545 w 288814"/>
                    <a:gd name="csY8" fmla="*/ 0 h 30570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88814" h="305704">
                      <a:moveTo>
                        <a:pt x="126545" y="0"/>
                      </a:moveTo>
                      <a:lnTo>
                        <a:pt x="288814" y="161018"/>
                      </a:lnTo>
                      <a:lnTo>
                        <a:pt x="264679" y="190799"/>
                      </a:lnTo>
                      <a:cubicBezTo>
                        <a:pt x="248039" y="216215"/>
                        <a:pt x="236988" y="244210"/>
                        <a:pt x="231520" y="273050"/>
                      </a:cubicBezTo>
                      <a:lnTo>
                        <a:pt x="228518" y="305703"/>
                      </a:lnTo>
                      <a:lnTo>
                        <a:pt x="0" y="305704"/>
                      </a:lnTo>
                      <a:lnTo>
                        <a:pt x="6936" y="230258"/>
                      </a:lnTo>
                      <a:cubicBezTo>
                        <a:pt x="17873" y="172578"/>
                        <a:pt x="39975" y="116588"/>
                        <a:pt x="73256" y="65756"/>
                      </a:cubicBezTo>
                      <a:lnTo>
                        <a:pt x="12654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1" name="任意形状 160">
                  <a:extLst>
                    <a:ext uri="{FF2B5EF4-FFF2-40B4-BE49-F238E27FC236}">
                      <a16:creationId xmlns:a16="http://schemas.microsoft.com/office/drawing/2014/main" id="{3B9F50EF-8ACF-972F-F7AC-BF30FB95A8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422782" y="3906445"/>
                  <a:ext cx="300813" cy="285787"/>
                </a:xfrm>
                <a:custGeom>
                  <a:avLst/>
                  <a:gdLst>
                    <a:gd name="csX0" fmla="*/ 0 w 300813"/>
                    <a:gd name="csY0" fmla="*/ 124769 h 285787"/>
                    <a:gd name="csX1" fmla="*/ 60160 w 300813"/>
                    <a:gd name="csY1" fmla="*/ 75238 h 285787"/>
                    <a:gd name="csX2" fmla="*/ 224144 w 300813"/>
                    <a:gd name="csY2" fmla="*/ 7647 h 285787"/>
                    <a:gd name="csX3" fmla="*/ 300813 w 300813"/>
                    <a:gd name="csY3" fmla="*/ 0 h 285787"/>
                    <a:gd name="csX4" fmla="*/ 300813 w 300813"/>
                    <a:gd name="csY4" fmla="*/ 228686 h 285787"/>
                    <a:gd name="csX5" fmla="*/ 268673 w 300813"/>
                    <a:gd name="csY5" fmla="*/ 231892 h 285787"/>
                    <a:gd name="csX6" fmla="*/ 186681 w 300813"/>
                    <a:gd name="csY6" fmla="*/ 265687 h 285787"/>
                    <a:gd name="csX7" fmla="*/ 162269 w 300813"/>
                    <a:gd name="csY7" fmla="*/ 285787 h 285787"/>
                    <a:gd name="csX8" fmla="*/ 0 w 300813"/>
                    <a:gd name="csY8" fmla="*/ 124769 h 28578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0813" h="285787">
                      <a:moveTo>
                        <a:pt x="0" y="124769"/>
                      </a:moveTo>
                      <a:lnTo>
                        <a:pt x="60160" y="75238"/>
                      </a:lnTo>
                      <a:cubicBezTo>
                        <a:pt x="110734" y="41564"/>
                        <a:pt x="166551" y="19029"/>
                        <a:pt x="224144" y="7647"/>
                      </a:cubicBezTo>
                      <a:lnTo>
                        <a:pt x="300813" y="0"/>
                      </a:lnTo>
                      <a:lnTo>
                        <a:pt x="300813" y="228686"/>
                      </a:lnTo>
                      <a:lnTo>
                        <a:pt x="268673" y="231892"/>
                      </a:lnTo>
                      <a:cubicBezTo>
                        <a:pt x="239877" y="237583"/>
                        <a:pt x="211968" y="248851"/>
                        <a:pt x="186681" y="265687"/>
                      </a:cubicBezTo>
                      <a:lnTo>
                        <a:pt x="162269" y="285787"/>
                      </a:lnTo>
                      <a:lnTo>
                        <a:pt x="0" y="124769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2" name="任意形状 161">
                  <a:extLst>
                    <a:ext uri="{FF2B5EF4-FFF2-40B4-BE49-F238E27FC236}">
                      <a16:creationId xmlns:a16="http://schemas.microsoft.com/office/drawing/2014/main" id="{FE5B1C30-150C-BE85-7242-FF9EBF4BE5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8982793" y="4128550"/>
                  <a:ext cx="292036" cy="308395"/>
                </a:xfrm>
                <a:custGeom>
                  <a:avLst/>
                  <a:gdLst>
                    <a:gd name="csX0" fmla="*/ 0 w 292036"/>
                    <a:gd name="csY0" fmla="*/ 1 h 308395"/>
                    <a:gd name="csX1" fmla="*/ 228687 w 292036"/>
                    <a:gd name="csY1" fmla="*/ 0 h 308395"/>
                    <a:gd name="csX2" fmla="*/ 231892 w 292036"/>
                    <a:gd name="csY2" fmla="*/ 32130 h 308395"/>
                    <a:gd name="csX3" fmla="*/ 265687 w 292036"/>
                    <a:gd name="csY3" fmla="*/ 114122 h 308395"/>
                    <a:gd name="csX4" fmla="*/ 292036 w 292036"/>
                    <a:gd name="csY4" fmla="*/ 146126 h 308395"/>
                    <a:gd name="csX5" fmla="*/ 131018 w 292036"/>
                    <a:gd name="csY5" fmla="*/ 308395 h 308395"/>
                    <a:gd name="csX6" fmla="*/ 75238 w 292036"/>
                    <a:gd name="csY6" fmla="*/ 240643 h 308395"/>
                    <a:gd name="csX7" fmla="*/ 7646 w 292036"/>
                    <a:gd name="csY7" fmla="*/ 76660 h 308395"/>
                    <a:gd name="csX8" fmla="*/ 0 w 292036"/>
                    <a:gd name="csY8" fmla="*/ 1 h 308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92036" h="308395">
                      <a:moveTo>
                        <a:pt x="0" y="1"/>
                      </a:moveTo>
                      <a:lnTo>
                        <a:pt x="228687" y="0"/>
                      </a:lnTo>
                      <a:lnTo>
                        <a:pt x="231892" y="32130"/>
                      </a:lnTo>
                      <a:cubicBezTo>
                        <a:pt x="237583" y="60927"/>
                        <a:pt x="248850" y="88835"/>
                        <a:pt x="265687" y="114122"/>
                      </a:cubicBezTo>
                      <a:lnTo>
                        <a:pt x="292036" y="146126"/>
                      </a:lnTo>
                      <a:lnTo>
                        <a:pt x="131018" y="308395"/>
                      </a:lnTo>
                      <a:lnTo>
                        <a:pt x="75238" y="240643"/>
                      </a:lnTo>
                      <a:cubicBezTo>
                        <a:pt x="41563" y="190070"/>
                        <a:pt x="19029" y="134253"/>
                        <a:pt x="7646" y="7666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3" name="任意形状 162">
                  <a:extLst>
                    <a:ext uri="{FF2B5EF4-FFF2-40B4-BE49-F238E27FC236}">
                      <a16:creationId xmlns:a16="http://schemas.microsoft.com/office/drawing/2014/main" id="{CFFE8224-B9FA-ED59-873B-1F07194A7E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647662" y="4137853"/>
                  <a:ext cx="308119" cy="290778"/>
                </a:xfrm>
                <a:custGeom>
                  <a:avLst/>
                  <a:gdLst>
                    <a:gd name="csX0" fmla="*/ 0 w 308119"/>
                    <a:gd name="csY0" fmla="*/ 0 h 290778"/>
                    <a:gd name="csX1" fmla="*/ 75436 w 308119"/>
                    <a:gd name="csY1" fmla="*/ 6935 h 290778"/>
                    <a:gd name="csX2" fmla="*/ 239938 w 308119"/>
                    <a:gd name="csY2" fmla="*/ 73254 h 290778"/>
                    <a:gd name="csX3" fmla="*/ 308119 w 308119"/>
                    <a:gd name="csY3" fmla="*/ 128509 h 290778"/>
                    <a:gd name="csX4" fmla="*/ 147102 w 308119"/>
                    <a:gd name="csY4" fmla="*/ 290778 h 290778"/>
                    <a:gd name="csX5" fmla="*/ 114895 w 308119"/>
                    <a:gd name="csY5" fmla="*/ 264677 h 290778"/>
                    <a:gd name="csX6" fmla="*/ 32644 w 308119"/>
                    <a:gd name="csY6" fmla="*/ 231518 h 290778"/>
                    <a:gd name="csX7" fmla="*/ 0 w 308119"/>
                    <a:gd name="csY7" fmla="*/ 228517 h 290778"/>
                    <a:gd name="csX8" fmla="*/ 0 w 308119"/>
                    <a:gd name="csY8" fmla="*/ 0 h 29077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8119" h="290778">
                      <a:moveTo>
                        <a:pt x="0" y="0"/>
                      </a:moveTo>
                      <a:lnTo>
                        <a:pt x="75436" y="6935"/>
                      </a:lnTo>
                      <a:cubicBezTo>
                        <a:pt x="133115" y="17871"/>
                        <a:pt x="189105" y="39973"/>
                        <a:pt x="239938" y="73254"/>
                      </a:cubicBezTo>
                      <a:lnTo>
                        <a:pt x="308119" y="128509"/>
                      </a:lnTo>
                      <a:lnTo>
                        <a:pt x="147102" y="290778"/>
                      </a:lnTo>
                      <a:lnTo>
                        <a:pt x="114895" y="264677"/>
                      </a:lnTo>
                      <a:cubicBezTo>
                        <a:pt x="89478" y="248037"/>
                        <a:pt x="61483" y="236986"/>
                        <a:pt x="32644" y="231518"/>
                      </a:cubicBezTo>
                      <a:lnTo>
                        <a:pt x="0" y="228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cxnSp>
            <p:nvCxnSpPr>
              <p:cNvPr id="164" name="直线箭头连接符 163">
                <a:extLst>
                  <a:ext uri="{FF2B5EF4-FFF2-40B4-BE49-F238E27FC236}">
                    <a16:creationId xmlns:a16="http://schemas.microsoft.com/office/drawing/2014/main" id="{1B564BA9-4B8C-C8CB-C172-9015E0B10903}"/>
                  </a:ext>
                </a:extLst>
              </p:cNvPr>
              <p:cNvCxnSpPr>
                <a:cxnSpLocks/>
                <a:endCxn id="161" idx="5"/>
              </p:cNvCxnSpPr>
              <p:nvPr/>
            </p:nvCxnSpPr>
            <p:spPr>
              <a:xfrm flipV="1">
                <a:off x="9480114" y="4195976"/>
                <a:ext cx="113203" cy="1654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决策 166">
              <a:extLst>
                <a:ext uri="{FF2B5EF4-FFF2-40B4-BE49-F238E27FC236}">
                  <a16:creationId xmlns:a16="http://schemas.microsoft.com/office/drawing/2014/main" id="{235FB508-9086-E61F-3EE6-0C04D4307F7A}"/>
                </a:ext>
              </a:extLst>
            </p:cNvPr>
            <p:cNvSpPr/>
            <p:nvPr/>
          </p:nvSpPr>
          <p:spPr>
            <a:xfrm>
              <a:off x="4135132" y="3298255"/>
              <a:ext cx="1784689" cy="759612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2400" cap="flat" cmpd="dbl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: 圆角 10">
              <a:extLst>
                <a:ext uri="{FF2B5EF4-FFF2-40B4-BE49-F238E27FC236}">
                  <a16:creationId xmlns:a16="http://schemas.microsoft.com/office/drawing/2014/main" id="{65EE1E6E-D8BA-D7C3-73A8-3A364D08490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814724" y="4826899"/>
              <a:ext cx="173024" cy="35907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: 圆角 10">
              <a:extLst>
                <a:ext uri="{FF2B5EF4-FFF2-40B4-BE49-F238E27FC236}">
                  <a16:creationId xmlns:a16="http://schemas.microsoft.com/office/drawing/2014/main" id="{1557EB51-AC7D-BE72-56FB-3EFFF3AF264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80432" y="4821945"/>
              <a:ext cx="173471" cy="360000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8E7544C9-963F-07F8-D52A-9D5AA5FB4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76314" y="4850286"/>
              <a:ext cx="288000" cy="288000"/>
              <a:chOff x="4195" y="10163"/>
              <a:chExt cx="566" cy="566"/>
            </a:xfrm>
          </p:grpSpPr>
          <p:sp>
            <p:nvSpPr>
              <p:cNvPr id="202" name="Google Shape;3276;p52">
                <a:extLst>
                  <a:ext uri="{FF2B5EF4-FFF2-40B4-BE49-F238E27FC236}">
                    <a16:creationId xmlns:a16="http://schemas.microsoft.com/office/drawing/2014/main" id="{0099801D-0BDB-90E3-9437-214B81090E00}"/>
                  </a:ext>
                </a:extLst>
              </p:cNvPr>
              <p:cNvSpPr/>
              <p:nvPr/>
            </p:nvSpPr>
            <p:spPr>
              <a:xfrm flipH="1">
                <a:off x="4195" y="10163"/>
                <a:ext cx="567" cy="567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8" tIns="121898" rIns="121898" bIns="121898" anchor="ctr" anchorCtr="0">
                <a:noAutofit/>
              </a:bodyPr>
              <a:lstStyle/>
              <a:p>
                <a:pPr algn="ctr"/>
                <a:endParaRPr sz="18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3" name="Google Shape;3277;p52">
                <a:extLst>
                  <a:ext uri="{FF2B5EF4-FFF2-40B4-BE49-F238E27FC236}">
                    <a16:creationId xmlns:a16="http://schemas.microsoft.com/office/drawing/2014/main" id="{B28DF852-608E-60A8-B737-AA879D248018}"/>
                  </a:ext>
                </a:extLst>
              </p:cNvPr>
              <p:cNvSpPr/>
              <p:nvPr/>
            </p:nvSpPr>
            <p:spPr>
              <a:xfrm flipH="1">
                <a:off x="4195" y="10328"/>
                <a:ext cx="556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9028" extrusionOk="0">
                    <a:moveTo>
                      <a:pt x="0" y="3089"/>
                    </a:moveTo>
                    <a:cubicBezTo>
                      <a:pt x="1222" y="2614"/>
                      <a:pt x="4819" y="-712"/>
                      <a:pt x="7331" y="238"/>
                    </a:cubicBezTo>
                    <a:cubicBezTo>
                      <a:pt x="9843" y="1188"/>
                      <a:pt x="12830" y="7841"/>
                      <a:pt x="15070" y="8791"/>
                    </a:cubicBezTo>
                    <a:cubicBezTo>
                      <a:pt x="17310" y="9741"/>
                      <a:pt x="19822" y="6415"/>
                      <a:pt x="20772" y="5940"/>
                    </a:cubicBezTo>
                  </a:path>
                </a:pathLst>
              </a:cu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11" name="圆角矩形 393">
              <a:extLst>
                <a:ext uri="{FF2B5EF4-FFF2-40B4-BE49-F238E27FC236}">
                  <a16:creationId xmlns:a16="http://schemas.microsoft.com/office/drawing/2014/main" id="{500A88AD-06D9-3609-73A2-20ED229B26F7}"/>
                </a:ext>
              </a:extLst>
            </p:cNvPr>
            <p:cNvSpPr/>
            <p:nvPr/>
          </p:nvSpPr>
          <p:spPr>
            <a:xfrm>
              <a:off x="1109291" y="3369072"/>
              <a:ext cx="1215289" cy="6719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Hard-Wired Splitter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71">
              <a:extLst>
                <a:ext uri="{FF2B5EF4-FFF2-40B4-BE49-F238E27FC236}">
                  <a16:creationId xmlns:a16="http://schemas.microsoft.com/office/drawing/2014/main" id="{F3B766A4-46CF-A4A6-BDA4-BC66A00C1E86}"/>
                </a:ext>
              </a:extLst>
            </p:cNvPr>
            <p:cNvCxnSpPr>
              <a:cxnSpLocks/>
              <a:stCxn id="18" idx="3"/>
              <a:endCxn id="211" idx="1"/>
            </p:cNvCxnSpPr>
            <p:nvPr/>
          </p:nvCxnSpPr>
          <p:spPr>
            <a:xfrm>
              <a:off x="500076" y="3705066"/>
              <a:ext cx="60921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箭头连接符 271">
              <a:extLst>
                <a:ext uri="{FF2B5EF4-FFF2-40B4-BE49-F238E27FC236}">
                  <a16:creationId xmlns:a16="http://schemas.microsoft.com/office/drawing/2014/main" id="{7606AD33-BCA9-412B-D216-231B0AED1304}"/>
                </a:ext>
              </a:extLst>
            </p:cNvPr>
            <p:cNvCxnSpPr>
              <a:cxnSpLocks/>
              <a:stCxn id="211" idx="0"/>
              <a:endCxn id="13" idx="2"/>
            </p:cNvCxnSpPr>
            <p:nvPr/>
          </p:nvCxnSpPr>
          <p:spPr>
            <a:xfrm flipV="1">
              <a:off x="1716935" y="3006363"/>
              <a:ext cx="3470" cy="36270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箭头连接符 271">
              <a:extLst>
                <a:ext uri="{FF2B5EF4-FFF2-40B4-BE49-F238E27FC236}">
                  <a16:creationId xmlns:a16="http://schemas.microsoft.com/office/drawing/2014/main" id="{C6736DD1-D369-3BC0-D425-245D2D746733}"/>
                </a:ext>
              </a:extLst>
            </p:cNvPr>
            <p:cNvCxnSpPr>
              <a:cxnSpLocks/>
              <a:stCxn id="211" idx="2"/>
              <a:endCxn id="15" idx="0"/>
            </p:cNvCxnSpPr>
            <p:nvPr/>
          </p:nvCxnSpPr>
          <p:spPr>
            <a:xfrm>
              <a:off x="1716936" y="4041058"/>
              <a:ext cx="3471" cy="38506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71">
              <a:extLst>
                <a:ext uri="{FF2B5EF4-FFF2-40B4-BE49-F238E27FC236}">
                  <a16:creationId xmlns:a16="http://schemas.microsoft.com/office/drawing/2014/main" id="{0DD8BFC3-FFDA-28F0-6E23-0D69D5656F69}"/>
                </a:ext>
              </a:extLst>
            </p:cNvPr>
            <p:cNvCxnSpPr>
              <a:cxnSpLocks/>
            </p:cNvCxnSpPr>
            <p:nvPr/>
          </p:nvCxnSpPr>
          <p:spPr>
            <a:xfrm>
              <a:off x="1933964" y="2426901"/>
              <a:ext cx="718500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71">
              <a:extLst>
                <a:ext uri="{FF2B5EF4-FFF2-40B4-BE49-F238E27FC236}">
                  <a16:creationId xmlns:a16="http://schemas.microsoft.com/office/drawing/2014/main" id="{A4ECB691-7677-4B73-D4BF-F9E62269CE2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921608" y="5005581"/>
              <a:ext cx="730857" cy="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连接符: 肘形 55">
              <a:extLst>
                <a:ext uri="{FF2B5EF4-FFF2-40B4-BE49-F238E27FC236}">
                  <a16:creationId xmlns:a16="http://schemas.microsoft.com/office/drawing/2014/main" id="{5D3A2F3B-ED32-1CCF-73AA-8AFD71569BEB}"/>
                </a:ext>
              </a:extLst>
            </p:cNvPr>
            <p:cNvCxnSpPr>
              <a:cxnSpLocks/>
              <a:endCxn id="202" idx="0"/>
            </p:cNvCxnSpPr>
            <p:nvPr/>
          </p:nvCxnSpPr>
          <p:spPr>
            <a:xfrm rot="16200000" flipH="1">
              <a:off x="5587347" y="4117064"/>
              <a:ext cx="1161057" cy="305387"/>
            </a:xfrm>
            <a:prstGeom prst="bentConnector3">
              <a:avLst>
                <a:gd name="adj1" fmla="val -20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FFF748C7-9664-C90D-2A95-76B7D9699F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8747" y="3545720"/>
              <a:ext cx="287867" cy="287867"/>
              <a:chOff x="8901" y="2905"/>
              <a:chExt cx="340" cy="340"/>
            </a:xfrm>
          </p:grpSpPr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BA0B7781-033E-CCC2-1865-D51174D51001}"/>
                  </a:ext>
                </a:extLst>
              </p:cNvPr>
              <p:cNvSpPr/>
              <p:nvPr/>
            </p:nvSpPr>
            <p:spPr>
              <a:xfrm>
                <a:off x="8901" y="2905"/>
                <a:ext cx="340" cy="34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"/>
                  <a:t>=</a:t>
                </a:r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DF411347-A9CE-E29C-6266-88AEACE89774}"/>
                  </a:ext>
                </a:extLst>
              </p:cNvPr>
              <p:cNvSpPr/>
              <p:nvPr/>
            </p:nvSpPr>
            <p:spPr>
              <a:xfrm>
                <a:off x="9044" y="304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</p:grpSp>
        <p:cxnSp>
          <p:nvCxnSpPr>
            <p:cNvPr id="236" name="直接箭头连接符 271">
              <a:extLst>
                <a:ext uri="{FF2B5EF4-FFF2-40B4-BE49-F238E27FC236}">
                  <a16:creationId xmlns:a16="http://schemas.microsoft.com/office/drawing/2014/main" id="{9DB0E305-F411-F644-528D-523645CFFE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680" y="2890895"/>
              <a:ext cx="0" cy="654822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71">
              <a:extLst>
                <a:ext uri="{FF2B5EF4-FFF2-40B4-BE49-F238E27FC236}">
                  <a16:creationId xmlns:a16="http://schemas.microsoft.com/office/drawing/2014/main" id="{69924CFE-A8A9-598B-7F6D-ABAFA5094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8970" y="3689229"/>
              <a:ext cx="763012" cy="42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圆角矩形 241">
              <a:extLst>
                <a:ext uri="{FF2B5EF4-FFF2-40B4-BE49-F238E27FC236}">
                  <a16:creationId xmlns:a16="http://schemas.microsoft.com/office/drawing/2014/main" id="{1047D5E5-26DF-B6BD-6D5D-99ECE7D059B6}"/>
                </a:ext>
              </a:extLst>
            </p:cNvPr>
            <p:cNvSpPr/>
            <p:nvPr/>
          </p:nvSpPr>
          <p:spPr>
            <a:xfrm>
              <a:off x="4673863" y="1927106"/>
              <a:ext cx="1196878" cy="4929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Structure Calculator</a:t>
              </a:r>
              <a:endParaRPr kumimoji="1" lang="zh-CN" altLang="en-US" sz="1400" b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43" name="直接箭头连接符 271">
              <a:extLst>
                <a:ext uri="{FF2B5EF4-FFF2-40B4-BE49-F238E27FC236}">
                  <a16:creationId xmlns:a16="http://schemas.microsoft.com/office/drawing/2014/main" id="{C9CAA736-B6BC-5E43-9410-58E42B5DC585}"/>
                </a:ext>
              </a:extLst>
            </p:cNvPr>
            <p:cNvCxnSpPr>
              <a:cxnSpLocks/>
              <a:endCxn id="242" idx="1"/>
            </p:cNvCxnSpPr>
            <p:nvPr/>
          </p:nvCxnSpPr>
          <p:spPr>
            <a:xfrm>
              <a:off x="3619987" y="2173592"/>
              <a:ext cx="105387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71">
              <a:extLst>
                <a:ext uri="{FF2B5EF4-FFF2-40B4-BE49-F238E27FC236}">
                  <a16:creationId xmlns:a16="http://schemas.microsoft.com/office/drawing/2014/main" id="{1CED94E1-B411-EA4C-F255-FBD19A73BE30}"/>
                </a:ext>
              </a:extLst>
            </p:cNvPr>
            <p:cNvCxnSpPr>
              <a:cxnSpLocks/>
              <a:stCxn id="242" idx="3"/>
            </p:cNvCxnSpPr>
            <p:nvPr/>
          </p:nvCxnSpPr>
          <p:spPr>
            <a:xfrm>
              <a:off x="5870741" y="2173592"/>
              <a:ext cx="308906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矩形: 圆角 13">
              <a:extLst>
                <a:ext uri="{FF2B5EF4-FFF2-40B4-BE49-F238E27FC236}">
                  <a16:creationId xmlns:a16="http://schemas.microsoft.com/office/drawing/2014/main" id="{D54F1D27-08C2-B5CB-5820-49B4538874B4}"/>
                </a:ext>
              </a:extLst>
            </p:cNvPr>
            <p:cNvSpPr/>
            <p:nvPr/>
          </p:nvSpPr>
          <p:spPr>
            <a:xfrm>
              <a:off x="4710934" y="4750536"/>
              <a:ext cx="627764" cy="495645"/>
            </a:xfrm>
            <a:prstGeom prst="roundRect">
              <a:avLst>
                <a:gd name="adj" fmla="val 3432"/>
              </a:avLst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04" name="直接箭头连接符 271">
              <a:extLst>
                <a:ext uri="{FF2B5EF4-FFF2-40B4-BE49-F238E27FC236}">
                  <a16:creationId xmlns:a16="http://schemas.microsoft.com/office/drawing/2014/main" id="{CE9A3D71-D807-4DB4-B643-ADA4E0F649D6}"/>
                </a:ext>
              </a:extLst>
            </p:cNvPr>
            <p:cNvCxnSpPr>
              <a:cxnSpLocks/>
            </p:cNvCxnSpPr>
            <p:nvPr/>
          </p:nvCxnSpPr>
          <p:spPr>
            <a:xfrm>
              <a:off x="3619988" y="2672727"/>
              <a:ext cx="1318093" cy="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箭头连接符 271">
              <a:extLst>
                <a:ext uri="{FF2B5EF4-FFF2-40B4-BE49-F238E27FC236}">
                  <a16:creationId xmlns:a16="http://schemas.microsoft.com/office/drawing/2014/main" id="{731CD630-11FD-03D7-574F-BAE4A6ECF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0012" y="4998359"/>
              <a:ext cx="1066209" cy="6799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箭头连接符 271">
              <a:extLst>
                <a:ext uri="{FF2B5EF4-FFF2-40B4-BE49-F238E27FC236}">
                  <a16:creationId xmlns:a16="http://schemas.microsoft.com/office/drawing/2014/main" id="{BB60FB8F-EBE9-71CF-1376-91128A7F15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816" y="4146761"/>
              <a:ext cx="0" cy="554347"/>
            </a:xfrm>
            <a:prstGeom prst="straightConnector1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874029A3-D1E4-7B3B-0703-B7DCE0CE7F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17625" y="4244870"/>
              <a:ext cx="432965" cy="435322"/>
              <a:chOff x="6324" y="5400"/>
              <a:chExt cx="1102" cy="1108"/>
            </a:xfrm>
          </p:grpSpPr>
          <p:sp>
            <p:nvSpPr>
              <p:cNvPr id="321" name="椭圆 320">
                <a:extLst>
                  <a:ext uri="{FF2B5EF4-FFF2-40B4-BE49-F238E27FC236}">
                    <a16:creationId xmlns:a16="http://schemas.microsoft.com/office/drawing/2014/main" id="{32B71E1D-89AF-180C-553D-D9C3F80BE15D}"/>
                  </a:ext>
                </a:extLst>
              </p:cNvPr>
              <p:cNvSpPr/>
              <p:nvPr/>
            </p:nvSpPr>
            <p:spPr>
              <a:xfrm>
                <a:off x="6690" y="5967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322" name="直接箭头连接符 91">
                <a:extLst>
                  <a:ext uri="{FF2B5EF4-FFF2-40B4-BE49-F238E27FC236}">
                    <a16:creationId xmlns:a16="http://schemas.microsoft.com/office/drawing/2014/main" id="{0460D336-A2DF-B51E-80FA-D452199620DD}"/>
                  </a:ext>
                </a:extLst>
              </p:cNvPr>
              <p:cNvCxnSpPr/>
              <p:nvPr/>
            </p:nvCxnSpPr>
            <p:spPr>
              <a:xfrm flipV="1">
                <a:off x="6775" y="5400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3" name="直接箭头连接符 92">
                <a:extLst>
                  <a:ext uri="{FF2B5EF4-FFF2-40B4-BE49-F238E27FC236}">
                    <a16:creationId xmlns:a16="http://schemas.microsoft.com/office/drawing/2014/main" id="{3EB3872B-0130-3D0F-7DF7-062027ACFC29}"/>
                  </a:ext>
                </a:extLst>
              </p:cNvPr>
              <p:cNvCxnSpPr/>
              <p:nvPr/>
            </p:nvCxnSpPr>
            <p:spPr>
              <a:xfrm rot="5400000" flipV="1">
                <a:off x="7143" y="5769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93">
                <a:extLst>
                  <a:ext uri="{FF2B5EF4-FFF2-40B4-BE49-F238E27FC236}">
                    <a16:creationId xmlns:a16="http://schemas.microsoft.com/office/drawing/2014/main" id="{085F9B4A-82E5-AA6D-22E8-46034093AC35}"/>
                  </a:ext>
                </a:extLst>
              </p:cNvPr>
              <p:cNvCxnSpPr>
                <a:stCxn id="321" idx="3"/>
              </p:cNvCxnSpPr>
              <p:nvPr/>
            </p:nvCxnSpPr>
            <p:spPr>
              <a:xfrm flipH="1">
                <a:off x="6324" y="6112"/>
                <a:ext cx="391" cy="39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直接箭头连接符 271">
              <a:extLst>
                <a:ext uri="{FF2B5EF4-FFF2-40B4-BE49-F238E27FC236}">
                  <a16:creationId xmlns:a16="http://schemas.microsoft.com/office/drawing/2014/main" id="{C219C276-2286-64CF-ACEF-6C2C433152BA}"/>
                </a:ext>
              </a:extLst>
            </p:cNvPr>
            <p:cNvCxnSpPr>
              <a:cxnSpLocks/>
              <a:stCxn id="303" idx="3"/>
              <a:endCxn id="202" idx="6"/>
            </p:cNvCxnSpPr>
            <p:nvPr/>
          </p:nvCxnSpPr>
          <p:spPr>
            <a:xfrm flipV="1">
              <a:off x="5338698" y="4994542"/>
              <a:ext cx="837616" cy="381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矩形: 圆角 10">
              <a:extLst>
                <a:ext uri="{FF2B5EF4-FFF2-40B4-BE49-F238E27FC236}">
                  <a16:creationId xmlns:a16="http://schemas.microsoft.com/office/drawing/2014/main" id="{E446BA07-E700-5080-8E7B-810CF278B34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123372" y="4809589"/>
              <a:ext cx="173471" cy="36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2" name="直接箭头连接符 271">
              <a:extLst>
                <a:ext uri="{FF2B5EF4-FFF2-40B4-BE49-F238E27FC236}">
                  <a16:creationId xmlns:a16="http://schemas.microsoft.com/office/drawing/2014/main" id="{B379D826-9D4E-B57C-96A0-8A747E9B21A2}"/>
                </a:ext>
              </a:extLst>
            </p:cNvPr>
            <p:cNvCxnSpPr>
              <a:cxnSpLocks/>
              <a:stCxn id="202" idx="2"/>
              <a:endCxn id="331" idx="3"/>
            </p:cNvCxnSpPr>
            <p:nvPr/>
          </p:nvCxnSpPr>
          <p:spPr>
            <a:xfrm flipV="1">
              <a:off x="6464823" y="4989589"/>
              <a:ext cx="658548" cy="4952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271">
              <a:extLst>
                <a:ext uri="{FF2B5EF4-FFF2-40B4-BE49-F238E27FC236}">
                  <a16:creationId xmlns:a16="http://schemas.microsoft.com/office/drawing/2014/main" id="{B1707C7A-ED0F-512F-942E-DEFFAB9919C3}"/>
                </a:ext>
              </a:extLst>
            </p:cNvPr>
            <p:cNvCxnSpPr>
              <a:cxnSpLocks/>
              <a:stCxn id="331" idx="2"/>
              <a:endCxn id="205" idx="4"/>
            </p:cNvCxnSpPr>
            <p:nvPr/>
          </p:nvCxnSpPr>
          <p:spPr>
            <a:xfrm flipV="1">
              <a:off x="7210106" y="3809099"/>
              <a:ext cx="0" cy="100049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连接符: 肘形 55">
              <a:extLst>
                <a:ext uri="{FF2B5EF4-FFF2-40B4-BE49-F238E27FC236}">
                  <a16:creationId xmlns:a16="http://schemas.microsoft.com/office/drawing/2014/main" id="{2A182CA8-7C89-4B89-ABEF-2F3205186316}"/>
                </a:ext>
              </a:extLst>
            </p:cNvPr>
            <p:cNvCxnSpPr>
              <a:cxnSpLocks/>
              <a:stCxn id="347" idx="1"/>
              <a:endCxn id="205" idx="0"/>
            </p:cNvCxnSpPr>
            <p:nvPr/>
          </p:nvCxnSpPr>
          <p:spPr>
            <a:xfrm>
              <a:off x="5114210" y="2679167"/>
              <a:ext cx="2095896" cy="841933"/>
            </a:xfrm>
            <a:prstGeom prst="bentConnector2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文本框 345">
              <a:extLst>
                <a:ext uri="{FF2B5EF4-FFF2-40B4-BE49-F238E27FC236}">
                  <a16:creationId xmlns:a16="http://schemas.microsoft.com/office/drawing/2014/main" id="{A54F4EA7-ACA8-961E-63AA-39069F660C10}"/>
                </a:ext>
              </a:extLst>
            </p:cNvPr>
            <p:cNvSpPr txBox="1"/>
            <p:nvPr/>
          </p:nvSpPr>
          <p:spPr>
            <a:xfrm>
              <a:off x="6279425" y="4171475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u(0/1)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矩形: 圆角 10">
              <a:extLst>
                <a:ext uri="{FF2B5EF4-FFF2-40B4-BE49-F238E27FC236}">
                  <a16:creationId xmlns:a16="http://schemas.microsoft.com/office/drawing/2014/main" id="{E95680B0-645B-BFB5-EC69-4E33C0449BA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40740" y="2499166"/>
              <a:ext cx="173471" cy="3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9" name="直接箭头连接符 271">
              <a:extLst>
                <a:ext uri="{FF2B5EF4-FFF2-40B4-BE49-F238E27FC236}">
                  <a16:creationId xmlns:a16="http://schemas.microsoft.com/office/drawing/2014/main" id="{09F48FBC-60D6-46E0-57E3-0324EFCDBCD4}"/>
                </a:ext>
              </a:extLst>
            </p:cNvPr>
            <p:cNvCxnSpPr>
              <a:cxnSpLocks/>
              <a:stCxn id="205" idx="6"/>
              <a:endCxn id="500" idx="3"/>
            </p:cNvCxnSpPr>
            <p:nvPr/>
          </p:nvCxnSpPr>
          <p:spPr>
            <a:xfrm flipV="1">
              <a:off x="7354106" y="3662878"/>
              <a:ext cx="304149" cy="2221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圆柱体 369">
              <a:extLst>
                <a:ext uri="{FF2B5EF4-FFF2-40B4-BE49-F238E27FC236}">
                  <a16:creationId xmlns:a16="http://schemas.microsoft.com/office/drawing/2014/main" id="{C17621D1-F8E3-2074-85EB-E931C93204EE}"/>
                </a:ext>
              </a:extLst>
            </p:cNvPr>
            <p:cNvSpPr/>
            <p:nvPr/>
          </p:nvSpPr>
          <p:spPr>
            <a:xfrm>
              <a:off x="9677850" y="3210128"/>
              <a:ext cx="1530539" cy="918364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Ideal Manifold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圆柱体 370">
              <a:extLst>
                <a:ext uri="{FF2B5EF4-FFF2-40B4-BE49-F238E27FC236}">
                  <a16:creationId xmlns:a16="http://schemas.microsoft.com/office/drawing/2014/main" id="{A107F603-68DC-0C9C-7315-4618E4213CE5}"/>
                </a:ext>
              </a:extLst>
            </p:cNvPr>
            <p:cNvSpPr/>
            <p:nvPr/>
          </p:nvSpPr>
          <p:spPr>
            <a:xfrm>
              <a:off x="9700559" y="5679181"/>
              <a:ext cx="1530539" cy="91836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</a:t>
              </a: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Deviation Mode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0" name="直接箭头连接符 271">
              <a:extLst>
                <a:ext uri="{FF2B5EF4-FFF2-40B4-BE49-F238E27FC236}">
                  <a16:creationId xmlns:a16="http://schemas.microsoft.com/office/drawing/2014/main" id="{4E946480-4009-F1CD-8DF7-268DC7B704BA}"/>
                </a:ext>
              </a:extLst>
            </p:cNvPr>
            <p:cNvCxnSpPr>
              <a:cxnSpLocks/>
              <a:stCxn id="500" idx="1"/>
              <a:endCxn id="370" idx="2"/>
            </p:cNvCxnSpPr>
            <p:nvPr/>
          </p:nvCxnSpPr>
          <p:spPr>
            <a:xfrm>
              <a:off x="7831726" y="3662878"/>
              <a:ext cx="1846124" cy="643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六边形 438">
              <a:extLst>
                <a:ext uri="{FF2B5EF4-FFF2-40B4-BE49-F238E27FC236}">
                  <a16:creationId xmlns:a16="http://schemas.microsoft.com/office/drawing/2014/main" id="{1629239B-2969-E10E-D18F-CBC2F532A5B5}"/>
                </a:ext>
              </a:extLst>
            </p:cNvPr>
            <p:cNvSpPr/>
            <p:nvPr/>
          </p:nvSpPr>
          <p:spPr>
            <a:xfrm>
              <a:off x="9769699" y="1392362"/>
              <a:ext cx="1306881" cy="596619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0" cmpd="dbl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Gating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0" name="终止符 439">
              <a:extLst>
                <a:ext uri="{FF2B5EF4-FFF2-40B4-BE49-F238E27FC236}">
                  <a16:creationId xmlns:a16="http://schemas.microsoft.com/office/drawing/2014/main" id="{50E658B1-910A-DFBB-E822-106EB27D171F}"/>
                </a:ext>
              </a:extLst>
            </p:cNvPr>
            <p:cNvSpPr/>
            <p:nvPr/>
          </p:nvSpPr>
          <p:spPr>
            <a:xfrm>
              <a:off x="10611825" y="2317987"/>
              <a:ext cx="1384930" cy="530801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 Update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1" name="终止符 440">
              <a:extLst>
                <a:ext uri="{FF2B5EF4-FFF2-40B4-BE49-F238E27FC236}">
                  <a16:creationId xmlns:a16="http://schemas.microsoft.com/office/drawing/2014/main" id="{4E6E00AA-C0FD-FB20-3EF0-63B35AF40C0B}"/>
                </a:ext>
              </a:extLst>
            </p:cNvPr>
            <p:cNvSpPr/>
            <p:nvPr/>
          </p:nvSpPr>
          <p:spPr>
            <a:xfrm>
              <a:off x="8868014" y="2317987"/>
              <a:ext cx="1384930" cy="53080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Update/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3" name="连接符: 肘形 55">
              <a:extLst>
                <a:ext uri="{FF2B5EF4-FFF2-40B4-BE49-F238E27FC236}">
                  <a16:creationId xmlns:a16="http://schemas.microsoft.com/office/drawing/2014/main" id="{46781A97-8F67-E57F-6890-7ABBDE527D4C}"/>
                </a:ext>
              </a:extLst>
            </p:cNvPr>
            <p:cNvCxnSpPr>
              <a:cxnSpLocks/>
              <a:stCxn id="161" idx="0"/>
            </p:cNvCxnSpPr>
            <p:nvPr/>
          </p:nvCxnSpPr>
          <p:spPr>
            <a:xfrm rot="5400000" flipH="1" flipV="1">
              <a:off x="7908198" y="239598"/>
              <a:ext cx="368863" cy="3224891"/>
            </a:xfrm>
            <a:prstGeom prst="bentConnector4">
              <a:avLst>
                <a:gd name="adj1" fmla="val 100708"/>
                <a:gd name="adj2" fmla="val 52051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六边形 389">
              <a:extLst>
                <a:ext uri="{FF2B5EF4-FFF2-40B4-BE49-F238E27FC236}">
                  <a16:creationId xmlns:a16="http://schemas.microsoft.com/office/drawing/2014/main" id="{F9C1FFA6-929F-5CE4-42DD-2F56206A9F88}"/>
                </a:ext>
              </a:extLst>
            </p:cNvPr>
            <p:cNvSpPr/>
            <p:nvPr/>
          </p:nvSpPr>
          <p:spPr>
            <a:xfrm rot="5400000">
              <a:off x="10975755" y="1975604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2" name="六边形 389">
              <a:extLst>
                <a:ext uri="{FF2B5EF4-FFF2-40B4-BE49-F238E27FC236}">
                  <a16:creationId xmlns:a16="http://schemas.microsoft.com/office/drawing/2014/main" id="{FF7DD48D-1117-E194-19ED-87D4E1969343}"/>
                </a:ext>
              </a:extLst>
            </p:cNvPr>
            <p:cNvSpPr/>
            <p:nvPr/>
          </p:nvSpPr>
          <p:spPr>
            <a:xfrm rot="5400000" flipV="1">
              <a:off x="9503559" y="1964051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4" name="六边形 389">
              <a:extLst>
                <a:ext uri="{FF2B5EF4-FFF2-40B4-BE49-F238E27FC236}">
                  <a16:creationId xmlns:a16="http://schemas.microsoft.com/office/drawing/2014/main" id="{2563CE4B-C01C-E994-F95D-5D36BBE453FB}"/>
                </a:ext>
              </a:extLst>
            </p:cNvPr>
            <p:cNvSpPr/>
            <p:nvPr/>
          </p:nvSpPr>
          <p:spPr>
            <a:xfrm rot="5400000" flipH="1">
              <a:off x="10990043" y="2897264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5" name="六边形 389">
              <a:extLst>
                <a:ext uri="{FF2B5EF4-FFF2-40B4-BE49-F238E27FC236}">
                  <a16:creationId xmlns:a16="http://schemas.microsoft.com/office/drawing/2014/main" id="{2F51A792-B4DA-DAAC-2045-C99593C4B218}"/>
                </a:ext>
              </a:extLst>
            </p:cNvPr>
            <p:cNvSpPr/>
            <p:nvPr/>
          </p:nvSpPr>
          <p:spPr>
            <a:xfrm rot="5400000" flipH="1" flipV="1">
              <a:off x="9503559" y="2897345"/>
              <a:ext cx="360000" cy="271848"/>
            </a:xfrm>
            <a:custGeom>
              <a:avLst/>
              <a:gdLst>
                <a:gd name="csX0" fmla="*/ 0 w 1060704"/>
                <a:gd name="csY0" fmla="*/ 457200 h 914400"/>
                <a:gd name="csX1" fmla="*/ 228600 w 1060704"/>
                <a:gd name="csY1" fmla="*/ 0 h 914400"/>
                <a:gd name="csX2" fmla="*/ 832104 w 1060704"/>
                <a:gd name="csY2" fmla="*/ 0 h 914400"/>
                <a:gd name="csX3" fmla="*/ 1060704 w 1060704"/>
                <a:gd name="csY3" fmla="*/ 457200 h 914400"/>
                <a:gd name="csX4" fmla="*/ 832104 w 1060704"/>
                <a:gd name="csY4" fmla="*/ 914400 h 914400"/>
                <a:gd name="csX5" fmla="*/ 228600 w 1060704"/>
                <a:gd name="csY5" fmla="*/ 914400 h 914400"/>
                <a:gd name="csX6" fmla="*/ 0 w 1060704"/>
                <a:gd name="csY6" fmla="*/ 457200 h 914400"/>
                <a:gd name="csX0" fmla="*/ 1060704 w 1152144"/>
                <a:gd name="csY0" fmla="*/ 457200 h 914400"/>
                <a:gd name="csX1" fmla="*/ 832104 w 1152144"/>
                <a:gd name="csY1" fmla="*/ 914400 h 914400"/>
                <a:gd name="csX2" fmla="*/ 228600 w 1152144"/>
                <a:gd name="csY2" fmla="*/ 914400 h 914400"/>
                <a:gd name="csX3" fmla="*/ 0 w 1152144"/>
                <a:gd name="csY3" fmla="*/ 457200 h 914400"/>
                <a:gd name="csX4" fmla="*/ 228600 w 1152144"/>
                <a:gd name="csY4" fmla="*/ 0 h 914400"/>
                <a:gd name="csX5" fmla="*/ 832104 w 1152144"/>
                <a:gd name="csY5" fmla="*/ 0 h 914400"/>
                <a:gd name="csX6" fmla="*/ 1152144 w 1152144"/>
                <a:gd name="csY6" fmla="*/ 548640 h 914400"/>
                <a:gd name="csX0" fmla="*/ 1060704 w 1060704"/>
                <a:gd name="csY0" fmla="*/ 457200 h 914400"/>
                <a:gd name="csX1" fmla="*/ 832104 w 1060704"/>
                <a:gd name="csY1" fmla="*/ 914400 h 914400"/>
                <a:gd name="csX2" fmla="*/ 228600 w 1060704"/>
                <a:gd name="csY2" fmla="*/ 914400 h 914400"/>
                <a:gd name="csX3" fmla="*/ 0 w 1060704"/>
                <a:gd name="csY3" fmla="*/ 457200 h 914400"/>
                <a:gd name="csX4" fmla="*/ 228600 w 1060704"/>
                <a:gd name="csY4" fmla="*/ 0 h 914400"/>
                <a:gd name="csX5" fmla="*/ 832104 w 1060704"/>
                <a:gd name="csY5" fmla="*/ 0 h 914400"/>
                <a:gd name="csX0" fmla="*/ 832104 w 832104"/>
                <a:gd name="csY0" fmla="*/ 914400 h 914400"/>
                <a:gd name="csX1" fmla="*/ 228600 w 832104"/>
                <a:gd name="csY1" fmla="*/ 914400 h 914400"/>
                <a:gd name="csX2" fmla="*/ 0 w 832104"/>
                <a:gd name="csY2" fmla="*/ 457200 h 914400"/>
                <a:gd name="csX3" fmla="*/ 228600 w 832104"/>
                <a:gd name="csY3" fmla="*/ 0 h 914400"/>
                <a:gd name="csX4" fmla="*/ 832104 w 832104"/>
                <a:gd name="csY4" fmla="*/ 0 h 914400"/>
                <a:gd name="csX0" fmla="*/ 832104 w 832104"/>
                <a:gd name="csY0" fmla="*/ 914400 h 914400"/>
                <a:gd name="csX1" fmla="*/ 0 w 832104"/>
                <a:gd name="csY1" fmla="*/ 457200 h 914400"/>
                <a:gd name="csX2" fmla="*/ 228600 w 832104"/>
                <a:gd name="csY2" fmla="*/ 0 h 914400"/>
                <a:gd name="csX3" fmla="*/ 832104 w 832104"/>
                <a:gd name="csY3" fmla="*/ 0 h 914400"/>
                <a:gd name="csX0" fmla="*/ 0 w 832104"/>
                <a:gd name="csY0" fmla="*/ 457200 h 457200"/>
                <a:gd name="csX1" fmla="*/ 228600 w 832104"/>
                <a:gd name="csY1" fmla="*/ 0 h 457200"/>
                <a:gd name="csX2" fmla="*/ 832104 w 832104"/>
                <a:gd name="csY2" fmla="*/ 0 h 457200"/>
                <a:gd name="csX0" fmla="*/ 0 w 720893"/>
                <a:gd name="csY0" fmla="*/ 271848 h 271848"/>
                <a:gd name="csX1" fmla="*/ 117389 w 720893"/>
                <a:gd name="csY1" fmla="*/ 0 h 271848"/>
                <a:gd name="csX2" fmla="*/ 720893 w 720893"/>
                <a:gd name="csY2" fmla="*/ 0 h 271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720893" h="271848">
                  <a:moveTo>
                    <a:pt x="0" y="271848"/>
                  </a:moveTo>
                  <a:lnTo>
                    <a:pt x="117389" y="0"/>
                  </a:lnTo>
                  <a:lnTo>
                    <a:pt x="720893" y="0"/>
                  </a:lnTo>
                </a:path>
              </a:pathLst>
            </a:custGeom>
            <a:noFill/>
            <a:ln w="15875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58" name="直接箭头连接符 271">
              <a:extLst>
                <a:ext uri="{FF2B5EF4-FFF2-40B4-BE49-F238E27FC236}">
                  <a16:creationId xmlns:a16="http://schemas.microsoft.com/office/drawing/2014/main" id="{23B7245D-BA19-6CA0-F259-936F61ED79E1}"/>
                </a:ext>
              </a:extLst>
            </p:cNvPr>
            <p:cNvCxnSpPr>
              <a:cxnSpLocks/>
              <a:stCxn id="370" idx="4"/>
              <a:endCxn id="120" idx="0"/>
            </p:cNvCxnSpPr>
            <p:nvPr/>
          </p:nvCxnSpPr>
          <p:spPr>
            <a:xfrm>
              <a:off x="11208389" y="3669310"/>
              <a:ext cx="1215617" cy="2232447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决策 461">
              <a:extLst>
                <a:ext uri="{FF2B5EF4-FFF2-40B4-BE49-F238E27FC236}">
                  <a16:creationId xmlns:a16="http://schemas.microsoft.com/office/drawing/2014/main" id="{84A16BA1-6E25-390B-47A3-F874EFF8FCA1}"/>
                </a:ext>
              </a:extLst>
            </p:cNvPr>
            <p:cNvSpPr/>
            <p:nvPr/>
          </p:nvSpPr>
          <p:spPr>
            <a:xfrm>
              <a:off x="9485590" y="4532289"/>
              <a:ext cx="1932249" cy="759612"/>
            </a:xfrm>
            <a:prstGeom prst="flowChartDecisi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2400" cap="flat" cmpd="dbl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724940"/>
                        <a:gd name="csY0" fmla="*/ 372900 h 745800"/>
                        <a:gd name="csX1" fmla="*/ 448484 w 1724940"/>
                        <a:gd name="csY1" fmla="*/ 178992 h 745800"/>
                        <a:gd name="csX2" fmla="*/ 862470 w 1724940"/>
                        <a:gd name="csY2" fmla="*/ 0 h 745800"/>
                        <a:gd name="csX3" fmla="*/ 1267831 w 1724940"/>
                        <a:gd name="csY3" fmla="*/ 175263 h 745800"/>
                        <a:gd name="csX4" fmla="*/ 1724940 w 1724940"/>
                        <a:gd name="csY4" fmla="*/ 372900 h 745800"/>
                        <a:gd name="csX5" fmla="*/ 1310954 w 1724940"/>
                        <a:gd name="csY5" fmla="*/ 551892 h 745800"/>
                        <a:gd name="csX6" fmla="*/ 862470 w 1724940"/>
                        <a:gd name="csY6" fmla="*/ 745800 h 745800"/>
                        <a:gd name="csX7" fmla="*/ 439860 w 1724940"/>
                        <a:gd name="csY7" fmla="*/ 563079 h 745800"/>
                        <a:gd name="csX8" fmla="*/ 0 w 1724940"/>
                        <a:gd name="csY8" fmla="*/ 372900 h 745800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724940" h="745800" fill="none" extrusionOk="0">
                          <a:moveTo>
                            <a:pt x="0" y="372900"/>
                          </a:moveTo>
                          <a:cubicBezTo>
                            <a:pt x="147611" y="272223"/>
                            <a:pt x="276351" y="305606"/>
                            <a:pt x="448484" y="178992"/>
                          </a:cubicBezTo>
                          <a:cubicBezTo>
                            <a:pt x="620618" y="52378"/>
                            <a:pt x="679207" y="79305"/>
                            <a:pt x="862470" y="0"/>
                          </a:cubicBezTo>
                          <a:cubicBezTo>
                            <a:pt x="1022806" y="32191"/>
                            <a:pt x="1119803" y="147664"/>
                            <a:pt x="1267831" y="175263"/>
                          </a:cubicBezTo>
                          <a:cubicBezTo>
                            <a:pt x="1415859" y="202862"/>
                            <a:pt x="1526919" y="337934"/>
                            <a:pt x="1724940" y="372900"/>
                          </a:cubicBezTo>
                          <a:cubicBezTo>
                            <a:pt x="1643822" y="447372"/>
                            <a:pt x="1461299" y="465797"/>
                            <a:pt x="1310954" y="551892"/>
                          </a:cubicBezTo>
                          <a:cubicBezTo>
                            <a:pt x="1160609" y="637987"/>
                            <a:pt x="1000940" y="679781"/>
                            <a:pt x="862470" y="745800"/>
                          </a:cubicBezTo>
                          <a:cubicBezTo>
                            <a:pt x="745860" y="745052"/>
                            <a:pt x="580500" y="568620"/>
                            <a:pt x="439860" y="563079"/>
                          </a:cubicBezTo>
                          <a:cubicBezTo>
                            <a:pt x="299220" y="557538"/>
                            <a:pt x="186007" y="452340"/>
                            <a:pt x="0" y="372900"/>
                          </a:cubicBezTo>
                          <a:close/>
                        </a:path>
                        <a:path w="1724940" h="745800" stroke="0" extrusionOk="0">
                          <a:moveTo>
                            <a:pt x="0" y="372900"/>
                          </a:moveTo>
                          <a:cubicBezTo>
                            <a:pt x="122465" y="301568"/>
                            <a:pt x="278407" y="306694"/>
                            <a:pt x="422610" y="190179"/>
                          </a:cubicBezTo>
                          <a:cubicBezTo>
                            <a:pt x="566813" y="73664"/>
                            <a:pt x="728222" y="83118"/>
                            <a:pt x="862470" y="0"/>
                          </a:cubicBezTo>
                          <a:cubicBezTo>
                            <a:pt x="1038210" y="66932"/>
                            <a:pt x="1098391" y="160479"/>
                            <a:pt x="1310954" y="193908"/>
                          </a:cubicBezTo>
                          <a:cubicBezTo>
                            <a:pt x="1523517" y="227337"/>
                            <a:pt x="1570740" y="333372"/>
                            <a:pt x="1724940" y="372900"/>
                          </a:cubicBezTo>
                          <a:cubicBezTo>
                            <a:pt x="1573015" y="458198"/>
                            <a:pt x="1473159" y="428671"/>
                            <a:pt x="1310954" y="551892"/>
                          </a:cubicBezTo>
                          <a:cubicBezTo>
                            <a:pt x="1148749" y="675113"/>
                            <a:pt x="951031" y="697986"/>
                            <a:pt x="862470" y="745800"/>
                          </a:cubicBezTo>
                          <a:cubicBezTo>
                            <a:pt x="710213" y="698084"/>
                            <a:pt x="582914" y="623652"/>
                            <a:pt x="448484" y="566808"/>
                          </a:cubicBezTo>
                          <a:cubicBezTo>
                            <a:pt x="314054" y="509964"/>
                            <a:pt x="151162" y="412382"/>
                            <a:pt x="0" y="3729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Extractor</a:t>
              </a:r>
              <a:endParaRPr kumimoji="1"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3" name="直接箭头连接符 271">
              <a:extLst>
                <a:ext uri="{FF2B5EF4-FFF2-40B4-BE49-F238E27FC236}">
                  <a16:creationId xmlns:a16="http://schemas.microsoft.com/office/drawing/2014/main" id="{BD052477-00A8-EAD1-FD1C-85FEC8347E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120" y="4142780"/>
              <a:ext cx="0" cy="29544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2" name="文本框 471">
              <a:extLst>
                <a:ext uri="{FF2B5EF4-FFF2-40B4-BE49-F238E27FC236}">
                  <a16:creationId xmlns:a16="http://schemas.microsoft.com/office/drawing/2014/main" id="{CA1A40DC-0C04-36D6-C112-2652D3066030}"/>
                </a:ext>
              </a:extLst>
            </p:cNvPr>
            <p:cNvSpPr txBox="1"/>
            <p:nvPr/>
          </p:nvSpPr>
          <p:spPr>
            <a:xfrm>
              <a:off x="9769699" y="4116157"/>
              <a:ext cx="8376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roject</a:t>
              </a:r>
              <a:endParaRPr lang="zh-CN" altLang="en-US" sz="1400" dirty="0"/>
            </a:p>
          </p:txBody>
        </p:sp>
        <p:cxnSp>
          <p:nvCxnSpPr>
            <p:cNvPr id="473" name="直接箭头连接符 271">
              <a:extLst>
                <a:ext uri="{FF2B5EF4-FFF2-40B4-BE49-F238E27FC236}">
                  <a16:creationId xmlns:a16="http://schemas.microsoft.com/office/drawing/2014/main" id="{339A02AA-577B-C92D-6759-3589E30DCDCD}"/>
                </a:ext>
              </a:extLst>
            </p:cNvPr>
            <p:cNvCxnSpPr>
              <a:cxnSpLocks/>
            </p:cNvCxnSpPr>
            <p:nvPr/>
          </p:nvCxnSpPr>
          <p:spPr>
            <a:xfrm>
              <a:off x="10465829" y="5357192"/>
              <a:ext cx="0" cy="295442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文本框 473">
              <a:extLst>
                <a:ext uri="{FF2B5EF4-FFF2-40B4-BE49-F238E27FC236}">
                  <a16:creationId xmlns:a16="http://schemas.microsoft.com/office/drawing/2014/main" id="{7211C583-2524-53C4-806F-45E6E20F135A}"/>
                </a:ext>
              </a:extLst>
            </p:cNvPr>
            <p:cNvSpPr txBox="1"/>
            <p:nvPr/>
          </p:nvSpPr>
          <p:spPr>
            <a:xfrm>
              <a:off x="10468000" y="5316357"/>
              <a:ext cx="9620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evolution</a:t>
              </a:r>
              <a:endParaRPr lang="zh-CN" altLang="en-US" sz="1400" dirty="0"/>
            </a:p>
          </p:txBody>
        </p:sp>
        <p:cxnSp>
          <p:nvCxnSpPr>
            <p:cNvPr id="481" name="直接箭头连接符 271">
              <a:extLst>
                <a:ext uri="{FF2B5EF4-FFF2-40B4-BE49-F238E27FC236}">
                  <a16:creationId xmlns:a16="http://schemas.microsoft.com/office/drawing/2014/main" id="{FC51525A-BBFA-E27D-57BC-5848F9E3DF37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11231098" y="6157366"/>
              <a:ext cx="815166" cy="16925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文本框 488">
              <a:extLst>
                <a:ext uri="{FF2B5EF4-FFF2-40B4-BE49-F238E27FC236}">
                  <a16:creationId xmlns:a16="http://schemas.microsoft.com/office/drawing/2014/main" id="{289DF387-4F0A-4AEA-5270-F4C54B39303D}"/>
                </a:ext>
              </a:extLst>
            </p:cNvPr>
            <p:cNvSpPr txBox="1"/>
            <p:nvPr/>
          </p:nvSpPr>
          <p:spPr>
            <a:xfrm>
              <a:off x="9865557" y="405050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C51788FA-07EF-5DB5-7041-242FD32EEE07}"/>
                    </a:ext>
                  </a:extLst>
                </p:cNvPr>
                <p:cNvSpPr txBox="1"/>
                <p:nvPr/>
              </p:nvSpPr>
              <p:spPr>
                <a:xfrm flipH="1">
                  <a:off x="11507349" y="5887032"/>
                  <a:ext cx="243117" cy="2872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" altLang="zh-CN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490" name="文本框 489">
                  <a:extLst>
                    <a:ext uri="{FF2B5EF4-FFF2-40B4-BE49-F238E27FC236}">
                      <a16:creationId xmlns:a16="http://schemas.microsoft.com/office/drawing/2014/main" id="{C51788FA-07EF-5DB5-7041-242FD32EE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507349" y="5887032"/>
                  <a:ext cx="243117" cy="287259"/>
                </a:xfrm>
                <a:prstGeom prst="rect">
                  <a:avLst/>
                </a:prstGeom>
                <a:blipFill>
                  <a:blip r:embed="rId7"/>
                  <a:stretch>
                    <a:fillRect l="-15000" r="-50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文本框 495">
                  <a:extLst>
                    <a:ext uri="{FF2B5EF4-FFF2-40B4-BE49-F238E27FC236}">
                      <a16:creationId xmlns:a16="http://schemas.microsoft.com/office/drawing/2014/main" id="{C57C4793-7834-D2E3-7C19-7A6B8E2B37D8}"/>
                    </a:ext>
                  </a:extLst>
                </p:cNvPr>
                <p:cNvSpPr txBox="1"/>
                <p:nvPr/>
              </p:nvSpPr>
              <p:spPr>
                <a:xfrm>
                  <a:off x="9548576" y="2013799"/>
                  <a:ext cx="635453" cy="325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High</m:t>
                            </m:r>
                            <m:r>
                              <a:rPr kumimoji="1" lang="zh-CN" alt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" altLang="zh-CN" sz="1400" i="1">
                                <a:latin typeface="Cambria Math" panose="02040503050406030204" pitchFamily="18" charset="0"/>
                              </a:rPr>
                              <m:t>𝑐𝑜𝑔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96" name="文本框 495">
                  <a:extLst>
                    <a:ext uri="{FF2B5EF4-FFF2-40B4-BE49-F238E27FC236}">
                      <a16:creationId xmlns:a16="http://schemas.microsoft.com/office/drawing/2014/main" id="{C57C4793-7834-D2E3-7C19-7A6B8E2B3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576" y="2013799"/>
                  <a:ext cx="635453" cy="325282"/>
                </a:xfrm>
                <a:prstGeom prst="rect">
                  <a:avLst/>
                </a:prstGeom>
                <a:blipFill>
                  <a:blip r:embed="rId8"/>
                  <a:stretch>
                    <a:fillRect r="-34615"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7" name="矩形: 圆角 72">
              <a:extLst>
                <a:ext uri="{FF2B5EF4-FFF2-40B4-BE49-F238E27FC236}">
                  <a16:creationId xmlns:a16="http://schemas.microsoft.com/office/drawing/2014/main" id="{393B44C5-728D-0A90-D955-5051729E8BE5}"/>
                </a:ext>
              </a:extLst>
            </p:cNvPr>
            <p:cNvSpPr/>
            <p:nvPr/>
          </p:nvSpPr>
          <p:spPr>
            <a:xfrm>
              <a:off x="882755" y="1001189"/>
              <a:ext cx="7049518" cy="5034149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0" name="矩形: 圆角 10">
              <a:extLst>
                <a:ext uri="{FF2B5EF4-FFF2-40B4-BE49-F238E27FC236}">
                  <a16:creationId xmlns:a16="http://schemas.microsoft.com/office/drawing/2014/main" id="{ABDF9601-42C5-E53A-F528-9F8FD8D8929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58255" y="3482878"/>
              <a:ext cx="173471" cy="36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矩形: 圆角 118">
              <a:extLst>
                <a:ext uri="{FF2B5EF4-FFF2-40B4-BE49-F238E27FC236}">
                  <a16:creationId xmlns:a16="http://schemas.microsoft.com/office/drawing/2014/main" id="{4EB82AE7-7BD3-F6D7-0C33-902B90570A6D}"/>
                </a:ext>
              </a:extLst>
            </p:cNvPr>
            <p:cNvSpPr/>
            <p:nvPr/>
          </p:nvSpPr>
          <p:spPr>
            <a:xfrm>
              <a:off x="8128025" y="994310"/>
              <a:ext cx="4838207" cy="5720815"/>
            </a:xfrm>
            <a:prstGeom prst="roundRect">
              <a:avLst>
                <a:gd name="adj" fmla="val 4219"/>
              </a:avLst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6" name="文本框 515">
              <a:extLst>
                <a:ext uri="{FF2B5EF4-FFF2-40B4-BE49-F238E27FC236}">
                  <a16:creationId xmlns:a16="http://schemas.microsoft.com/office/drawing/2014/main" id="{E8722C11-2D85-E1BC-A14C-BDAA47974107}"/>
                </a:ext>
              </a:extLst>
            </p:cNvPr>
            <p:cNvSpPr txBox="1"/>
            <p:nvPr/>
          </p:nvSpPr>
          <p:spPr>
            <a:xfrm>
              <a:off x="11986081" y="1017398"/>
              <a:ext cx="10419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ADORE</a:t>
              </a:r>
              <a:endParaRPr lang="zh-CN" altLang="en-US" dirty="0"/>
            </a:p>
          </p:txBody>
        </p:sp>
        <p:sp>
          <p:nvSpPr>
            <p:cNvPr id="517" name="矩形: 圆角 10">
              <a:extLst>
                <a:ext uri="{FF2B5EF4-FFF2-40B4-BE49-F238E27FC236}">
                  <a16:creationId xmlns:a16="http://schemas.microsoft.com/office/drawing/2014/main" id="{A8272FB5-D7F0-8DB5-9505-F2C07673EE7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82755" y="6480000"/>
              <a:ext cx="173471" cy="36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文本框 517">
              <a:extLst>
                <a:ext uri="{FF2B5EF4-FFF2-40B4-BE49-F238E27FC236}">
                  <a16:creationId xmlns:a16="http://schemas.microsoft.com/office/drawing/2014/main" id="{B059F09C-234E-CB2A-F166-F2B01DAB1BE8}"/>
                </a:ext>
              </a:extLst>
            </p:cNvPr>
            <p:cNvSpPr txBox="1"/>
            <p:nvPr/>
          </p:nvSpPr>
          <p:spPr>
            <a:xfrm>
              <a:off x="1063589" y="6480000"/>
              <a:ext cx="156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Structural Feature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矩形: 圆角 10">
              <a:extLst>
                <a:ext uri="{FF2B5EF4-FFF2-40B4-BE49-F238E27FC236}">
                  <a16:creationId xmlns:a16="http://schemas.microsoft.com/office/drawing/2014/main" id="{A689C0C8-1519-FE87-FE48-1627382B319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31709" y="6479494"/>
              <a:ext cx="173024" cy="35907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矩形: 圆角 10">
              <a:extLst>
                <a:ext uri="{FF2B5EF4-FFF2-40B4-BE49-F238E27FC236}">
                  <a16:creationId xmlns:a16="http://schemas.microsoft.com/office/drawing/2014/main" id="{DF53F0D8-4440-5CA8-B5CD-0009284CF98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93735" y="6480000"/>
              <a:ext cx="173471" cy="360000"/>
            </a:xfrm>
            <a:prstGeom prst="roundRect">
              <a:avLst/>
            </a:prstGeom>
            <a:solidFill>
              <a:srgbClr val="F2AA84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文本框 522">
              <a:extLst>
                <a:ext uri="{FF2B5EF4-FFF2-40B4-BE49-F238E27FC236}">
                  <a16:creationId xmlns:a16="http://schemas.microsoft.com/office/drawing/2014/main" id="{E0B8836A-BA32-D626-6D24-605C8256878B}"/>
                </a:ext>
              </a:extLst>
            </p:cNvPr>
            <p:cNvSpPr txBox="1"/>
            <p:nvPr/>
          </p:nvSpPr>
          <p:spPr>
            <a:xfrm>
              <a:off x="3085966" y="6480000"/>
              <a:ext cx="12104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Detail Feature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文本框 524">
              <a:extLst>
                <a:ext uri="{FF2B5EF4-FFF2-40B4-BE49-F238E27FC236}">
                  <a16:creationId xmlns:a16="http://schemas.microsoft.com/office/drawing/2014/main" id="{192C7A6A-D25C-6335-979D-96E3CE4FFA8E}"/>
                </a:ext>
              </a:extLst>
            </p:cNvPr>
            <p:cNvSpPr txBox="1"/>
            <p:nvPr/>
          </p:nvSpPr>
          <p:spPr>
            <a:xfrm>
              <a:off x="4500307" y="6480000"/>
              <a:ext cx="14847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Weighted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</a:p>
          </p:txBody>
        </p:sp>
        <p:sp>
          <p:nvSpPr>
            <p:cNvPr id="526" name="矩形: 圆角 10">
              <a:extLst>
                <a:ext uri="{FF2B5EF4-FFF2-40B4-BE49-F238E27FC236}">
                  <a16:creationId xmlns:a16="http://schemas.microsoft.com/office/drawing/2014/main" id="{118C785B-1468-C8EF-CD39-1D9C9350984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61188" y="6480000"/>
              <a:ext cx="173471" cy="36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矩形: 圆角 10">
              <a:extLst>
                <a:ext uri="{FF2B5EF4-FFF2-40B4-BE49-F238E27FC236}">
                  <a16:creationId xmlns:a16="http://schemas.microsoft.com/office/drawing/2014/main" id="{E1ADE133-F00F-0E45-F246-08FB1C2AF48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61425" y="6481615"/>
              <a:ext cx="173471" cy="36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文本框 527">
              <a:extLst>
                <a:ext uri="{FF2B5EF4-FFF2-40B4-BE49-F238E27FC236}">
                  <a16:creationId xmlns:a16="http://schemas.microsoft.com/office/drawing/2014/main" id="{3002E3A4-E8E2-D8D1-2048-CFD4851BA510}"/>
                </a:ext>
              </a:extLst>
            </p:cNvPr>
            <p:cNvSpPr txBox="1"/>
            <p:nvPr/>
          </p:nvSpPr>
          <p:spPr>
            <a:xfrm>
              <a:off x="6248702" y="6509147"/>
              <a:ext cx="12729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</a:p>
          </p:txBody>
        </p:sp>
        <p:grpSp>
          <p:nvGrpSpPr>
            <p:cNvPr id="529" name="组合 528">
              <a:extLst>
                <a:ext uri="{FF2B5EF4-FFF2-40B4-BE49-F238E27FC236}">
                  <a16:creationId xmlns:a16="http://schemas.microsoft.com/office/drawing/2014/main" id="{14834C5C-9211-6DF4-7672-A1B17046A1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5450" y="6139812"/>
              <a:ext cx="287867" cy="287867"/>
              <a:chOff x="8901" y="2905"/>
              <a:chExt cx="340" cy="340"/>
            </a:xfrm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6E0725F7-DEA8-9C8E-E165-38D55E956C9F}"/>
                  </a:ext>
                </a:extLst>
              </p:cNvPr>
              <p:cNvSpPr/>
              <p:nvPr/>
            </p:nvSpPr>
            <p:spPr>
              <a:xfrm>
                <a:off x="8901" y="2905"/>
                <a:ext cx="340" cy="34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"/>
                  <a:t>=</a:t>
                </a: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E17486EF-99A8-6390-8E61-5936E442E0CF}"/>
                  </a:ext>
                </a:extLst>
              </p:cNvPr>
              <p:cNvSpPr/>
              <p:nvPr/>
            </p:nvSpPr>
            <p:spPr>
              <a:xfrm>
                <a:off x="9044" y="304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</p:grpSp>
        <p:sp>
          <p:nvSpPr>
            <p:cNvPr id="532" name="文本框 531">
              <a:extLst>
                <a:ext uri="{FF2B5EF4-FFF2-40B4-BE49-F238E27FC236}">
                  <a16:creationId xmlns:a16="http://schemas.microsoft.com/office/drawing/2014/main" id="{D416B2DB-F509-F199-E31E-D295754F57F5}"/>
                </a:ext>
              </a:extLst>
            </p:cNvPr>
            <p:cNvSpPr txBox="1"/>
            <p:nvPr/>
          </p:nvSpPr>
          <p:spPr>
            <a:xfrm>
              <a:off x="1077138" y="6139812"/>
              <a:ext cx="147498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Evidential Head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33" name="组合 532">
              <a:extLst>
                <a:ext uri="{FF2B5EF4-FFF2-40B4-BE49-F238E27FC236}">
                  <a16:creationId xmlns:a16="http://schemas.microsoft.com/office/drawing/2014/main" id="{680E831D-6564-29FC-951A-EA1B89F3CF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08123" y="6139812"/>
              <a:ext cx="288000" cy="288000"/>
              <a:chOff x="4195" y="10163"/>
              <a:chExt cx="566" cy="566"/>
            </a:xfrm>
          </p:grpSpPr>
          <p:sp>
            <p:nvSpPr>
              <p:cNvPr id="534" name="Google Shape;3276;p52">
                <a:extLst>
                  <a:ext uri="{FF2B5EF4-FFF2-40B4-BE49-F238E27FC236}">
                    <a16:creationId xmlns:a16="http://schemas.microsoft.com/office/drawing/2014/main" id="{B1E02D66-0FAE-1DBA-DB4A-66B006C9686D}"/>
                  </a:ext>
                </a:extLst>
              </p:cNvPr>
              <p:cNvSpPr/>
              <p:nvPr/>
            </p:nvSpPr>
            <p:spPr>
              <a:xfrm flipH="1">
                <a:off x="4195" y="10163"/>
                <a:ext cx="567" cy="567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8" tIns="121898" rIns="121898" bIns="121898" anchor="ctr" anchorCtr="0">
                <a:noAutofit/>
              </a:bodyPr>
              <a:lstStyle/>
              <a:p>
                <a:pPr algn="ctr"/>
                <a:endParaRPr sz="18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535" name="Google Shape;3277;p52">
                <a:extLst>
                  <a:ext uri="{FF2B5EF4-FFF2-40B4-BE49-F238E27FC236}">
                    <a16:creationId xmlns:a16="http://schemas.microsoft.com/office/drawing/2014/main" id="{F7E56C71-B70D-3342-BA50-BE460DCFC65D}"/>
                  </a:ext>
                </a:extLst>
              </p:cNvPr>
              <p:cNvSpPr/>
              <p:nvPr/>
            </p:nvSpPr>
            <p:spPr>
              <a:xfrm flipH="1">
                <a:off x="4195" y="10328"/>
                <a:ext cx="556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9028" extrusionOk="0">
                    <a:moveTo>
                      <a:pt x="0" y="3089"/>
                    </a:moveTo>
                    <a:cubicBezTo>
                      <a:pt x="1222" y="2614"/>
                      <a:pt x="4819" y="-712"/>
                      <a:pt x="7331" y="238"/>
                    </a:cubicBezTo>
                    <a:cubicBezTo>
                      <a:pt x="9843" y="1188"/>
                      <a:pt x="12830" y="7841"/>
                      <a:pt x="15070" y="8791"/>
                    </a:cubicBezTo>
                    <a:cubicBezTo>
                      <a:pt x="17310" y="9741"/>
                      <a:pt x="19822" y="6415"/>
                      <a:pt x="20772" y="5940"/>
                    </a:cubicBezTo>
                  </a:path>
                </a:pathLst>
              </a:custGeom>
              <a:solidFill>
                <a:srgbClr val="FFFFFF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36" name="文本框 535">
              <a:extLst>
                <a:ext uri="{FF2B5EF4-FFF2-40B4-BE49-F238E27FC236}">
                  <a16:creationId xmlns:a16="http://schemas.microsoft.com/office/drawing/2014/main" id="{0822D68D-9462-74AD-42A9-D131FAC92BC5}"/>
                </a:ext>
              </a:extLst>
            </p:cNvPr>
            <p:cNvSpPr txBox="1"/>
            <p:nvPr/>
          </p:nvSpPr>
          <p:spPr>
            <a:xfrm>
              <a:off x="2676480" y="6139812"/>
              <a:ext cx="13610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Gating Function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文本框 540">
              <a:extLst>
                <a:ext uri="{FF2B5EF4-FFF2-40B4-BE49-F238E27FC236}">
                  <a16:creationId xmlns:a16="http://schemas.microsoft.com/office/drawing/2014/main" id="{10867FDC-4256-E995-410D-9C84E33D7DAC}"/>
                </a:ext>
              </a:extLst>
            </p:cNvPr>
            <p:cNvSpPr txBox="1"/>
            <p:nvPr/>
          </p:nvSpPr>
          <p:spPr>
            <a:xfrm>
              <a:off x="4289682" y="6139812"/>
              <a:ext cx="15814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Element-Wise Sum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42" name="组合 541">
              <a:extLst>
                <a:ext uri="{FF2B5EF4-FFF2-40B4-BE49-F238E27FC236}">
                  <a16:creationId xmlns:a16="http://schemas.microsoft.com/office/drawing/2014/main" id="{8C28FB4E-4914-2D2A-A6F3-4B52356A02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59897" y="6140700"/>
              <a:ext cx="528277" cy="307777"/>
              <a:chOff x="8974613" y="3898932"/>
              <a:chExt cx="972498" cy="566583"/>
            </a:xfrm>
          </p:grpSpPr>
          <p:grpSp>
            <p:nvGrpSpPr>
              <p:cNvPr id="543" name="组合 542">
                <a:extLst>
                  <a:ext uri="{FF2B5EF4-FFF2-40B4-BE49-F238E27FC236}">
                    <a16:creationId xmlns:a16="http://schemas.microsoft.com/office/drawing/2014/main" id="{7E26B16F-AAE5-6111-865F-E16683BCE761}"/>
                  </a:ext>
                </a:extLst>
              </p:cNvPr>
              <p:cNvGrpSpPr/>
              <p:nvPr/>
            </p:nvGrpSpPr>
            <p:grpSpPr>
              <a:xfrm>
                <a:off x="8974613" y="3898932"/>
                <a:ext cx="972498" cy="566583"/>
                <a:chOff x="8974613" y="3898932"/>
                <a:chExt cx="972498" cy="566583"/>
              </a:xfrm>
            </p:grpSpPr>
            <p:sp>
              <p:nvSpPr>
                <p:cNvPr id="545" name="任意形状 544">
                  <a:extLst>
                    <a:ext uri="{FF2B5EF4-FFF2-40B4-BE49-F238E27FC236}">
                      <a16:creationId xmlns:a16="http://schemas.microsoft.com/office/drawing/2014/main" id="{6E9492C5-E24E-BD49-4A93-1EA107E9D7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040798" y="4300116"/>
                  <a:ext cx="164100" cy="166013"/>
                </a:xfrm>
                <a:custGeom>
                  <a:avLst/>
                  <a:gdLst>
                    <a:gd name="csX0" fmla="*/ 0 w 164100"/>
                    <a:gd name="csY0" fmla="*/ 162269 h 166013"/>
                    <a:gd name="csX1" fmla="*/ 161018 w 164100"/>
                    <a:gd name="csY1" fmla="*/ 0 h 166013"/>
                    <a:gd name="csX2" fmla="*/ 164100 w 164100"/>
                    <a:gd name="csY2" fmla="*/ 3743 h 166013"/>
                    <a:gd name="csX3" fmla="*/ 3083 w 164100"/>
                    <a:gd name="csY3" fmla="*/ 166013 h 166013"/>
                    <a:gd name="csX4" fmla="*/ 0 w 164100"/>
                    <a:gd name="csY4" fmla="*/ 162269 h 1660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100" h="166013">
                      <a:moveTo>
                        <a:pt x="0" y="162269"/>
                      </a:moveTo>
                      <a:lnTo>
                        <a:pt x="161018" y="0"/>
                      </a:lnTo>
                      <a:lnTo>
                        <a:pt x="164100" y="3743"/>
                      </a:lnTo>
                      <a:lnTo>
                        <a:pt x="3083" y="166013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6" name="任意形状 545">
                  <a:extLst>
                    <a:ext uri="{FF2B5EF4-FFF2-40B4-BE49-F238E27FC236}">
                      <a16:creationId xmlns:a16="http://schemas.microsoft.com/office/drawing/2014/main" id="{9AD07D6C-ACBE-50EF-2681-2C41B24DEB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725770" y="4300462"/>
                  <a:ext cx="164785" cy="165322"/>
                </a:xfrm>
                <a:custGeom>
                  <a:avLst/>
                  <a:gdLst>
                    <a:gd name="csX0" fmla="*/ 0 w 164785"/>
                    <a:gd name="csY0" fmla="*/ 162269 h 165322"/>
                    <a:gd name="csX1" fmla="*/ 161017 w 164785"/>
                    <a:gd name="csY1" fmla="*/ 0 h 165322"/>
                    <a:gd name="csX2" fmla="*/ 164785 w 164785"/>
                    <a:gd name="csY2" fmla="*/ 3053 h 165322"/>
                    <a:gd name="csX3" fmla="*/ 3767 w 164785"/>
                    <a:gd name="csY3" fmla="*/ 165322 h 165322"/>
                    <a:gd name="csX4" fmla="*/ 0 w 164785"/>
                    <a:gd name="csY4" fmla="*/ 162269 h 16532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</a:cxnLst>
                  <a:rect l="l" t="t" r="r" b="b"/>
                  <a:pathLst>
                    <a:path w="164785" h="165322">
                      <a:moveTo>
                        <a:pt x="0" y="162269"/>
                      </a:moveTo>
                      <a:lnTo>
                        <a:pt x="161017" y="0"/>
                      </a:lnTo>
                      <a:lnTo>
                        <a:pt x="164785" y="3053"/>
                      </a:lnTo>
                      <a:lnTo>
                        <a:pt x="3767" y="165322"/>
                      </a:lnTo>
                      <a:lnTo>
                        <a:pt x="0" y="162269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7" name="任意形状 546">
                  <a:extLst>
                    <a:ext uri="{FF2B5EF4-FFF2-40B4-BE49-F238E27FC236}">
                      <a16:creationId xmlns:a16="http://schemas.microsoft.com/office/drawing/2014/main" id="{2EBBDDD5-4238-794C-3D6C-06942613AA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217247" y="3896626"/>
                  <a:ext cx="288814" cy="305704"/>
                </a:xfrm>
                <a:custGeom>
                  <a:avLst/>
                  <a:gdLst>
                    <a:gd name="csX0" fmla="*/ 126545 w 288814"/>
                    <a:gd name="csY0" fmla="*/ 0 h 305704"/>
                    <a:gd name="csX1" fmla="*/ 288814 w 288814"/>
                    <a:gd name="csY1" fmla="*/ 161018 h 305704"/>
                    <a:gd name="csX2" fmla="*/ 264679 w 288814"/>
                    <a:gd name="csY2" fmla="*/ 190799 h 305704"/>
                    <a:gd name="csX3" fmla="*/ 231520 w 288814"/>
                    <a:gd name="csY3" fmla="*/ 273050 h 305704"/>
                    <a:gd name="csX4" fmla="*/ 228518 w 288814"/>
                    <a:gd name="csY4" fmla="*/ 305703 h 305704"/>
                    <a:gd name="csX5" fmla="*/ 0 w 288814"/>
                    <a:gd name="csY5" fmla="*/ 305704 h 305704"/>
                    <a:gd name="csX6" fmla="*/ 6936 w 288814"/>
                    <a:gd name="csY6" fmla="*/ 230258 h 305704"/>
                    <a:gd name="csX7" fmla="*/ 73256 w 288814"/>
                    <a:gd name="csY7" fmla="*/ 65756 h 305704"/>
                    <a:gd name="csX8" fmla="*/ 126545 w 288814"/>
                    <a:gd name="csY8" fmla="*/ 0 h 30570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88814" h="305704">
                      <a:moveTo>
                        <a:pt x="126545" y="0"/>
                      </a:moveTo>
                      <a:lnTo>
                        <a:pt x="288814" y="161018"/>
                      </a:lnTo>
                      <a:lnTo>
                        <a:pt x="264679" y="190799"/>
                      </a:lnTo>
                      <a:cubicBezTo>
                        <a:pt x="248039" y="216215"/>
                        <a:pt x="236988" y="244210"/>
                        <a:pt x="231520" y="273050"/>
                      </a:cubicBezTo>
                      <a:lnTo>
                        <a:pt x="228518" y="305703"/>
                      </a:lnTo>
                      <a:lnTo>
                        <a:pt x="0" y="305704"/>
                      </a:lnTo>
                      <a:lnTo>
                        <a:pt x="6936" y="230258"/>
                      </a:lnTo>
                      <a:cubicBezTo>
                        <a:pt x="17873" y="172578"/>
                        <a:pt x="39975" y="116588"/>
                        <a:pt x="73256" y="65756"/>
                      </a:cubicBezTo>
                      <a:lnTo>
                        <a:pt x="12654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8" name="任意形状 547">
                  <a:extLst>
                    <a:ext uri="{FF2B5EF4-FFF2-40B4-BE49-F238E27FC236}">
                      <a16:creationId xmlns:a16="http://schemas.microsoft.com/office/drawing/2014/main" id="{F11C567E-86A0-856A-DC4D-5F3F0462A3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422782" y="3906445"/>
                  <a:ext cx="300813" cy="285787"/>
                </a:xfrm>
                <a:custGeom>
                  <a:avLst/>
                  <a:gdLst>
                    <a:gd name="csX0" fmla="*/ 0 w 300813"/>
                    <a:gd name="csY0" fmla="*/ 124769 h 285787"/>
                    <a:gd name="csX1" fmla="*/ 60160 w 300813"/>
                    <a:gd name="csY1" fmla="*/ 75238 h 285787"/>
                    <a:gd name="csX2" fmla="*/ 224144 w 300813"/>
                    <a:gd name="csY2" fmla="*/ 7647 h 285787"/>
                    <a:gd name="csX3" fmla="*/ 300813 w 300813"/>
                    <a:gd name="csY3" fmla="*/ 0 h 285787"/>
                    <a:gd name="csX4" fmla="*/ 300813 w 300813"/>
                    <a:gd name="csY4" fmla="*/ 228686 h 285787"/>
                    <a:gd name="csX5" fmla="*/ 268673 w 300813"/>
                    <a:gd name="csY5" fmla="*/ 231892 h 285787"/>
                    <a:gd name="csX6" fmla="*/ 186681 w 300813"/>
                    <a:gd name="csY6" fmla="*/ 265687 h 285787"/>
                    <a:gd name="csX7" fmla="*/ 162269 w 300813"/>
                    <a:gd name="csY7" fmla="*/ 285787 h 285787"/>
                    <a:gd name="csX8" fmla="*/ 0 w 300813"/>
                    <a:gd name="csY8" fmla="*/ 124769 h 28578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0813" h="285787">
                      <a:moveTo>
                        <a:pt x="0" y="124769"/>
                      </a:moveTo>
                      <a:lnTo>
                        <a:pt x="60160" y="75238"/>
                      </a:lnTo>
                      <a:cubicBezTo>
                        <a:pt x="110734" y="41564"/>
                        <a:pt x="166551" y="19029"/>
                        <a:pt x="224144" y="7647"/>
                      </a:cubicBezTo>
                      <a:lnTo>
                        <a:pt x="300813" y="0"/>
                      </a:lnTo>
                      <a:lnTo>
                        <a:pt x="300813" y="228686"/>
                      </a:lnTo>
                      <a:lnTo>
                        <a:pt x="268673" y="231892"/>
                      </a:lnTo>
                      <a:cubicBezTo>
                        <a:pt x="239877" y="237583"/>
                        <a:pt x="211968" y="248851"/>
                        <a:pt x="186681" y="265687"/>
                      </a:cubicBezTo>
                      <a:lnTo>
                        <a:pt x="162269" y="285787"/>
                      </a:lnTo>
                      <a:lnTo>
                        <a:pt x="0" y="124769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9" name="任意形状 548">
                  <a:extLst>
                    <a:ext uri="{FF2B5EF4-FFF2-40B4-BE49-F238E27FC236}">
                      <a16:creationId xmlns:a16="http://schemas.microsoft.com/office/drawing/2014/main" id="{83CA0F89-9F44-BA80-9F0D-618AA01226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8982793" y="4128550"/>
                  <a:ext cx="292036" cy="308395"/>
                </a:xfrm>
                <a:custGeom>
                  <a:avLst/>
                  <a:gdLst>
                    <a:gd name="csX0" fmla="*/ 0 w 292036"/>
                    <a:gd name="csY0" fmla="*/ 1 h 308395"/>
                    <a:gd name="csX1" fmla="*/ 228687 w 292036"/>
                    <a:gd name="csY1" fmla="*/ 0 h 308395"/>
                    <a:gd name="csX2" fmla="*/ 231892 w 292036"/>
                    <a:gd name="csY2" fmla="*/ 32130 h 308395"/>
                    <a:gd name="csX3" fmla="*/ 265687 w 292036"/>
                    <a:gd name="csY3" fmla="*/ 114122 h 308395"/>
                    <a:gd name="csX4" fmla="*/ 292036 w 292036"/>
                    <a:gd name="csY4" fmla="*/ 146126 h 308395"/>
                    <a:gd name="csX5" fmla="*/ 131018 w 292036"/>
                    <a:gd name="csY5" fmla="*/ 308395 h 308395"/>
                    <a:gd name="csX6" fmla="*/ 75238 w 292036"/>
                    <a:gd name="csY6" fmla="*/ 240643 h 308395"/>
                    <a:gd name="csX7" fmla="*/ 7646 w 292036"/>
                    <a:gd name="csY7" fmla="*/ 76660 h 308395"/>
                    <a:gd name="csX8" fmla="*/ 0 w 292036"/>
                    <a:gd name="csY8" fmla="*/ 1 h 30839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292036" h="308395">
                      <a:moveTo>
                        <a:pt x="0" y="1"/>
                      </a:moveTo>
                      <a:lnTo>
                        <a:pt x="228687" y="0"/>
                      </a:lnTo>
                      <a:lnTo>
                        <a:pt x="231892" y="32130"/>
                      </a:lnTo>
                      <a:cubicBezTo>
                        <a:pt x="237583" y="60927"/>
                        <a:pt x="248850" y="88835"/>
                        <a:pt x="265687" y="114122"/>
                      </a:cubicBezTo>
                      <a:lnTo>
                        <a:pt x="292036" y="146126"/>
                      </a:lnTo>
                      <a:lnTo>
                        <a:pt x="131018" y="308395"/>
                      </a:lnTo>
                      <a:lnTo>
                        <a:pt x="75238" y="240643"/>
                      </a:lnTo>
                      <a:cubicBezTo>
                        <a:pt x="41563" y="190070"/>
                        <a:pt x="19029" y="134253"/>
                        <a:pt x="7646" y="7666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50" name="任意形状 549">
                  <a:extLst>
                    <a:ext uri="{FF2B5EF4-FFF2-40B4-BE49-F238E27FC236}">
                      <a16:creationId xmlns:a16="http://schemas.microsoft.com/office/drawing/2014/main" id="{ADFFCBAC-C203-CFE2-0816-A16B59CA9D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13306">
                  <a:off x="9647662" y="4137853"/>
                  <a:ext cx="308119" cy="290778"/>
                </a:xfrm>
                <a:custGeom>
                  <a:avLst/>
                  <a:gdLst>
                    <a:gd name="csX0" fmla="*/ 0 w 308119"/>
                    <a:gd name="csY0" fmla="*/ 0 h 290778"/>
                    <a:gd name="csX1" fmla="*/ 75436 w 308119"/>
                    <a:gd name="csY1" fmla="*/ 6935 h 290778"/>
                    <a:gd name="csX2" fmla="*/ 239938 w 308119"/>
                    <a:gd name="csY2" fmla="*/ 73254 h 290778"/>
                    <a:gd name="csX3" fmla="*/ 308119 w 308119"/>
                    <a:gd name="csY3" fmla="*/ 128509 h 290778"/>
                    <a:gd name="csX4" fmla="*/ 147102 w 308119"/>
                    <a:gd name="csY4" fmla="*/ 290778 h 290778"/>
                    <a:gd name="csX5" fmla="*/ 114895 w 308119"/>
                    <a:gd name="csY5" fmla="*/ 264677 h 290778"/>
                    <a:gd name="csX6" fmla="*/ 32644 w 308119"/>
                    <a:gd name="csY6" fmla="*/ 231518 h 290778"/>
                    <a:gd name="csX7" fmla="*/ 0 w 308119"/>
                    <a:gd name="csY7" fmla="*/ 228517 h 290778"/>
                    <a:gd name="csX8" fmla="*/ 0 w 308119"/>
                    <a:gd name="csY8" fmla="*/ 0 h 290778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08119" h="290778">
                      <a:moveTo>
                        <a:pt x="0" y="0"/>
                      </a:moveTo>
                      <a:lnTo>
                        <a:pt x="75436" y="6935"/>
                      </a:lnTo>
                      <a:cubicBezTo>
                        <a:pt x="133115" y="17871"/>
                        <a:pt x="189105" y="39973"/>
                        <a:pt x="239938" y="73254"/>
                      </a:cubicBezTo>
                      <a:lnTo>
                        <a:pt x="308119" y="128509"/>
                      </a:lnTo>
                      <a:lnTo>
                        <a:pt x="147102" y="290778"/>
                      </a:lnTo>
                      <a:lnTo>
                        <a:pt x="114895" y="264677"/>
                      </a:lnTo>
                      <a:cubicBezTo>
                        <a:pt x="89478" y="248037"/>
                        <a:pt x="61483" y="236986"/>
                        <a:pt x="32644" y="231518"/>
                      </a:cubicBezTo>
                      <a:lnTo>
                        <a:pt x="0" y="228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cxnSp>
            <p:nvCxnSpPr>
              <p:cNvPr id="544" name="直线箭头连接符 543">
                <a:extLst>
                  <a:ext uri="{FF2B5EF4-FFF2-40B4-BE49-F238E27FC236}">
                    <a16:creationId xmlns:a16="http://schemas.microsoft.com/office/drawing/2014/main" id="{53409D52-B83F-940E-5159-429788C8D4F4}"/>
                  </a:ext>
                </a:extLst>
              </p:cNvPr>
              <p:cNvCxnSpPr>
                <a:cxnSpLocks/>
                <a:endCxn id="548" idx="5"/>
              </p:cNvCxnSpPr>
              <p:nvPr/>
            </p:nvCxnSpPr>
            <p:spPr>
              <a:xfrm flipV="1">
                <a:off x="9480114" y="4195976"/>
                <a:ext cx="113203" cy="1654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2" name="文本框 551">
              <a:extLst>
                <a:ext uri="{FF2B5EF4-FFF2-40B4-BE49-F238E27FC236}">
                  <a16:creationId xmlns:a16="http://schemas.microsoft.com/office/drawing/2014/main" id="{2E7F0A32-6C3F-346A-BE24-42841E956AE1}"/>
                </a:ext>
              </a:extLst>
            </p:cNvPr>
            <p:cNvSpPr txBox="1"/>
            <p:nvPr/>
          </p:nvSpPr>
          <p:spPr>
            <a:xfrm>
              <a:off x="6323923" y="6140700"/>
              <a:ext cx="18849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Structural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Purity Score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53" name="组合 552">
              <a:extLst>
                <a:ext uri="{FF2B5EF4-FFF2-40B4-BE49-F238E27FC236}">
                  <a16:creationId xmlns:a16="http://schemas.microsoft.com/office/drawing/2014/main" id="{290FEC7F-AF0E-EE80-6337-EA40D41210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40767" y="5568816"/>
              <a:ext cx="432965" cy="435322"/>
              <a:chOff x="6324" y="5400"/>
              <a:chExt cx="1102" cy="1108"/>
            </a:xfrm>
          </p:grpSpPr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1FF76C6B-694F-9D3D-4FDA-5B221665A84E}"/>
                  </a:ext>
                </a:extLst>
              </p:cNvPr>
              <p:cNvSpPr/>
              <p:nvPr/>
            </p:nvSpPr>
            <p:spPr>
              <a:xfrm>
                <a:off x="6690" y="5967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555" name="直接箭头连接符 91">
                <a:extLst>
                  <a:ext uri="{FF2B5EF4-FFF2-40B4-BE49-F238E27FC236}">
                    <a16:creationId xmlns:a16="http://schemas.microsoft.com/office/drawing/2014/main" id="{35A1B568-E53D-3F39-A82F-A95FE1192E83}"/>
                  </a:ext>
                </a:extLst>
              </p:cNvPr>
              <p:cNvCxnSpPr/>
              <p:nvPr/>
            </p:nvCxnSpPr>
            <p:spPr>
              <a:xfrm flipV="1">
                <a:off x="6775" y="5400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56" name="直接箭头连接符 92">
                <a:extLst>
                  <a:ext uri="{FF2B5EF4-FFF2-40B4-BE49-F238E27FC236}">
                    <a16:creationId xmlns:a16="http://schemas.microsoft.com/office/drawing/2014/main" id="{744F8C35-D62C-A224-5B09-537E27564C95}"/>
                  </a:ext>
                </a:extLst>
              </p:cNvPr>
              <p:cNvCxnSpPr/>
              <p:nvPr/>
            </p:nvCxnSpPr>
            <p:spPr>
              <a:xfrm rot="5400000" flipV="1">
                <a:off x="7143" y="5769"/>
                <a:ext cx="0" cy="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57" name="直接箭头连接符 93">
                <a:extLst>
                  <a:ext uri="{FF2B5EF4-FFF2-40B4-BE49-F238E27FC236}">
                    <a16:creationId xmlns:a16="http://schemas.microsoft.com/office/drawing/2014/main" id="{EDF1B6F6-0DEA-5B3B-19B1-09C2D949A41C}"/>
                  </a:ext>
                </a:extLst>
              </p:cNvPr>
              <p:cNvCxnSpPr>
                <a:stCxn id="554" idx="3"/>
              </p:cNvCxnSpPr>
              <p:nvPr/>
            </p:nvCxnSpPr>
            <p:spPr>
              <a:xfrm flipH="1">
                <a:off x="6324" y="6112"/>
                <a:ext cx="391" cy="39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559" name="文本框 558">
              <a:extLst>
                <a:ext uri="{FF2B5EF4-FFF2-40B4-BE49-F238E27FC236}">
                  <a16:creationId xmlns:a16="http://schemas.microsoft.com/office/drawing/2014/main" id="{080AD3AD-6744-03F0-F7EE-1B192DAF5E7C}"/>
                </a:ext>
              </a:extLst>
            </p:cNvPr>
            <p:cNvSpPr txBox="1"/>
            <p:nvPr/>
          </p:nvSpPr>
          <p:spPr>
            <a:xfrm>
              <a:off x="5921930" y="5697407"/>
              <a:ext cx="1966296" cy="3067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Orthogonality Constraint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文本框 559">
              <a:extLst>
                <a:ext uri="{FF2B5EF4-FFF2-40B4-BE49-F238E27FC236}">
                  <a16:creationId xmlns:a16="http://schemas.microsoft.com/office/drawing/2014/main" id="{55939F29-882B-C7BA-E099-C67550213306}"/>
                </a:ext>
              </a:extLst>
            </p:cNvPr>
            <p:cNvSpPr txBox="1"/>
            <p:nvPr/>
          </p:nvSpPr>
          <p:spPr>
            <a:xfrm>
              <a:off x="6590568" y="497573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文本框 561">
              <a:extLst>
                <a:ext uri="{FF2B5EF4-FFF2-40B4-BE49-F238E27FC236}">
                  <a16:creationId xmlns:a16="http://schemas.microsoft.com/office/drawing/2014/main" id="{6B0582D4-651C-9AD6-A4BC-6E4FF695F5CA}"/>
                </a:ext>
              </a:extLst>
            </p:cNvPr>
            <p:cNvSpPr txBox="1"/>
            <p:nvPr/>
          </p:nvSpPr>
          <p:spPr>
            <a:xfrm>
              <a:off x="8184634" y="1018800"/>
              <a:ext cx="936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SG</a:t>
              </a:r>
            </a:p>
          </p:txBody>
        </p:sp>
        <p:grpSp>
          <p:nvGrpSpPr>
            <p:cNvPr id="563" name="组合 562">
              <a:extLst>
                <a:ext uri="{FF2B5EF4-FFF2-40B4-BE49-F238E27FC236}">
                  <a16:creationId xmlns:a16="http://schemas.microsoft.com/office/drawing/2014/main" id="{42679F77-CDE2-08D2-8929-6018D96F068B}"/>
                </a:ext>
              </a:extLst>
            </p:cNvPr>
            <p:cNvGrpSpPr/>
            <p:nvPr/>
          </p:nvGrpSpPr>
          <p:grpSpPr>
            <a:xfrm>
              <a:off x="4017667" y="6139812"/>
              <a:ext cx="288424" cy="288000"/>
              <a:chOff x="6404" y="7371"/>
              <a:chExt cx="681" cy="680"/>
            </a:xfrm>
          </p:grpSpPr>
          <p:sp>
            <p:nvSpPr>
              <p:cNvPr id="564" name="椭圆 563">
                <a:extLst>
                  <a:ext uri="{FF2B5EF4-FFF2-40B4-BE49-F238E27FC236}">
                    <a16:creationId xmlns:a16="http://schemas.microsoft.com/office/drawing/2014/main" id="{66E70F37-78B2-DEDA-6B68-5F5751E36A0A}"/>
                  </a:ext>
                </a:extLst>
              </p:cNvPr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565" name="直接连接符 274">
                <a:extLst>
                  <a:ext uri="{FF2B5EF4-FFF2-40B4-BE49-F238E27FC236}">
                    <a16:creationId xmlns:a16="http://schemas.microsoft.com/office/drawing/2014/main" id="{92B81D7E-9CFC-8FDA-102F-C81C82F0420D}"/>
                  </a:ext>
                </a:extLst>
              </p:cNvPr>
              <p:cNvCxnSpPr>
                <a:stCxn id="564" idx="0"/>
                <a:endCxn id="564" idx="4"/>
              </p:cNvCxnSpPr>
              <p:nvPr/>
            </p:nvCxnSpPr>
            <p:spPr>
              <a:xfrm>
                <a:off x="6745" y="7371"/>
                <a:ext cx="0" cy="6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66" name="直接连接符 275">
                <a:extLst>
                  <a:ext uri="{FF2B5EF4-FFF2-40B4-BE49-F238E27FC236}">
                    <a16:creationId xmlns:a16="http://schemas.microsoft.com/office/drawing/2014/main" id="{012FA1B9-42BB-E46B-FEC2-305A31C4785D}"/>
                  </a:ext>
                </a:extLst>
              </p:cNvPr>
              <p:cNvCxnSpPr>
                <a:stCxn id="564" idx="6"/>
                <a:endCxn id="564" idx="2"/>
              </p:cNvCxnSpPr>
              <p:nvPr/>
            </p:nvCxnSpPr>
            <p:spPr>
              <a:xfrm flipH="1">
                <a:off x="6404" y="7711"/>
                <a:ext cx="68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571" name="组合 570">
              <a:extLst>
                <a:ext uri="{FF2B5EF4-FFF2-40B4-BE49-F238E27FC236}">
                  <a16:creationId xmlns:a16="http://schemas.microsoft.com/office/drawing/2014/main" id="{97775385-5D9B-F9BE-77BE-699EC35380DE}"/>
                </a:ext>
              </a:extLst>
            </p:cNvPr>
            <p:cNvGrpSpPr/>
            <p:nvPr/>
          </p:nvGrpSpPr>
          <p:grpSpPr>
            <a:xfrm>
              <a:off x="7073123" y="3521099"/>
              <a:ext cx="288424" cy="288000"/>
              <a:chOff x="6404" y="7371"/>
              <a:chExt cx="681" cy="680"/>
            </a:xfrm>
          </p:grpSpPr>
          <p:sp>
            <p:nvSpPr>
              <p:cNvPr id="572" name="椭圆 571">
                <a:extLst>
                  <a:ext uri="{FF2B5EF4-FFF2-40B4-BE49-F238E27FC236}">
                    <a16:creationId xmlns:a16="http://schemas.microsoft.com/office/drawing/2014/main" id="{07B1DF89-C905-F1E9-451C-DA4F4FA18BDE}"/>
                  </a:ext>
                </a:extLst>
              </p:cNvPr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"/>
              </a:p>
            </p:txBody>
          </p:sp>
          <p:cxnSp>
            <p:nvCxnSpPr>
              <p:cNvPr id="573" name="直接连接符 274">
                <a:extLst>
                  <a:ext uri="{FF2B5EF4-FFF2-40B4-BE49-F238E27FC236}">
                    <a16:creationId xmlns:a16="http://schemas.microsoft.com/office/drawing/2014/main" id="{6652FD34-3C4A-E9BD-B166-28F3EA6124C4}"/>
                  </a:ext>
                </a:extLst>
              </p:cNvPr>
              <p:cNvCxnSpPr>
                <a:stCxn id="572" idx="0"/>
                <a:endCxn id="572" idx="4"/>
              </p:cNvCxnSpPr>
              <p:nvPr/>
            </p:nvCxnSpPr>
            <p:spPr>
              <a:xfrm>
                <a:off x="6745" y="7371"/>
                <a:ext cx="0" cy="6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74" name="直接连接符 275">
                <a:extLst>
                  <a:ext uri="{FF2B5EF4-FFF2-40B4-BE49-F238E27FC236}">
                    <a16:creationId xmlns:a16="http://schemas.microsoft.com/office/drawing/2014/main" id="{B3EC7448-C3DA-4EC3-7A4A-B6CDF63F318C}"/>
                  </a:ext>
                </a:extLst>
              </p:cNvPr>
              <p:cNvCxnSpPr>
                <a:stCxn id="572" idx="6"/>
                <a:endCxn id="572" idx="2"/>
              </p:cNvCxnSpPr>
              <p:nvPr/>
            </p:nvCxnSpPr>
            <p:spPr>
              <a:xfrm flipH="1">
                <a:off x="6404" y="7711"/>
                <a:ext cx="68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4F4F229-A3E0-258B-A33D-F7C9012DDC2C}"/>
                </a:ext>
              </a:extLst>
            </p:cNvPr>
            <p:cNvSpPr txBox="1"/>
            <p:nvPr/>
          </p:nvSpPr>
          <p:spPr>
            <a:xfrm>
              <a:off x="1187774" y="1012707"/>
              <a:ext cx="6646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Wavelet Orthogonal Refinement Disentanglement (SWORD)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27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4953</TotalTime>
  <Words>954</Words>
  <Application>Microsoft Macintosh PowerPoint</Application>
  <PresentationFormat>自定义</PresentationFormat>
  <Paragraphs>444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微软雅黑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zzm</dc:creator>
  <cp:lastModifiedBy>zzm</cp:lastModifiedBy>
  <cp:revision>207</cp:revision>
  <dcterms:created xsi:type="dcterms:W3CDTF">2025-12-06T05:03:21Z</dcterms:created>
  <dcterms:modified xsi:type="dcterms:W3CDTF">2025-12-17T12:31:29Z</dcterms:modified>
</cp:coreProperties>
</file>